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slides/slide9.xml" ContentType="application/vnd.openxmlformats-officedocument.presentationml.slid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21.xml" ContentType="application/vnd.openxmlformats-officedocument.presentationml.slide+xml"/>
  <Override PartName="/ppt/slides/slide4.xml" ContentType="application/vnd.openxmlformats-officedocument.presentationml.slide+xml"/>
  <Override PartName="/ppt/slides/slide22.xml" ContentType="application/vnd.openxmlformats-officedocument.presentationml.slide+xml"/>
  <Override PartName="/ppt/slides/slide5.xml" ContentType="application/vnd.openxmlformats-officedocument.presentationml.slide+xml"/>
  <Override PartName="/ppt/slides/slide23.xml" ContentType="application/vnd.openxmlformats-officedocument.presentationml.slide+xml"/>
  <Override PartName="/ppt/slides/slide6.xml" ContentType="application/vnd.openxmlformats-officedocument.presentationml.slide+xml"/>
  <Override PartName="/ppt/slides/slide24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  <Override PartName="/ppt/slides/_rels/slide16.xml.rels" ContentType="application/vnd.openxmlformats-package.relationships+xml"/>
  <Override PartName="/ppt/slides/_rels/slide17.xml.rels" ContentType="application/vnd.openxmlformats-package.relationships+xml"/>
  <Override PartName="/ppt/slides/_rels/slide18.xml.rels" ContentType="application/vnd.openxmlformats-package.relationships+xml"/>
  <Override PartName="/ppt/slides/_rels/slide19.xml.rels" ContentType="application/vnd.openxmlformats-package.relationships+xml"/>
  <Override PartName="/ppt/slides/_rels/slide20.xml.rels" ContentType="application/vnd.openxmlformats-package.relationships+xml"/>
  <Override PartName="/ppt/slides/_rels/slide21.xml.rels" ContentType="application/vnd.openxmlformats-package.relationships+xml"/>
  <Override PartName="/ppt/slides/_rels/slide22.xml.rels" ContentType="application/vnd.openxmlformats-package.relationships+xml"/>
  <Override PartName="/ppt/slides/_rels/slide23.xml.rels" ContentType="application/vnd.openxmlformats-package.relationships+xml"/>
  <Override PartName="/ppt/slides/_rels/slide24.xml.rels" ContentType="application/vnd.openxmlformats-package.relationships+xml"/>
  <Override PartName="/ppt/media/image3.png" ContentType="image/png"/>
  <Override PartName="/ppt/media/image1.jpeg" ContentType="image/jpeg"/>
  <Override PartName="/ppt/media/image8.png" ContentType="image/png"/>
  <Override PartName="/ppt/media/image2.jpeg" ContentType="image/jpe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9.png" ContentType="image/png"/>
  <Override PartName="/ppt/media/image10.png" ContentType="image/png"/>
  <Override PartName="/ppt/media/image11.jpeg" ContentType="image/jpeg"/>
  <Override PartName="/ppt/media/image12.jpeg" ContentType="image/jpeg"/>
  <Override PartName="/ppt/media/image13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77" r:id="rId25"/>
    <p:sldId id="278" r:id="rId26"/>
    <p:sldId id="279" r:id="rId27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
</Relationships>
</file>

<file path=ppt/media/image1.jpeg>
</file>

<file path=ppt/media/image10.png>
</file>

<file path=ppt/media/image11.jpeg>
</file>

<file path=ppt/media/image12.jpeg>
</file>

<file path=ppt/media/image13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ko-K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ko-K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ko-K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ko-K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ko-K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ko-K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ko-KR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ko-K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ko-K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ko-K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ko-K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ko-K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ko-K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ko-K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ko-K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ko-K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ko-KR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pPr algn="ctr"/>
            <a:endParaRPr b="0" lang="en-US" sz="3200" spc="-1" strike="noStrike">
              <a:latin typeface="굴림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ko-K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ko-K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spAutoFit/>
          </a:bodyPr>
          <a:p>
            <a:endParaRPr b="0" lang="ko-K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ko-KR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9672120" y="6505560"/>
            <a:ext cx="2493000" cy="21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r">
              <a:lnSpc>
                <a:spcPct val="100000"/>
              </a:lnSpc>
            </a:pPr>
            <a:r>
              <a:rPr b="0" lang="en-US" sz="800" spc="-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Copyrightⓒ. Saebyeol Yu. All Rights Reserved.</a:t>
            </a:r>
            <a:endParaRPr b="0" lang="en-US" sz="800" spc="-1" strike="noStrike">
              <a:latin typeface="굴림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90D3D89E-E8BE-45D6-A4FD-747D143271EB}" type="datetime">
              <a:rPr b="0" lang="en-US" sz="1200" spc="-1" strike="noStrike">
                <a:solidFill>
                  <a:srgbClr val="8b8b8b"/>
                </a:solidFill>
                <a:latin typeface="Arial"/>
                <a:ea typeface="나눔스퀘어라운드 Regular"/>
              </a:rPr>
              <a:t>12/10/21</a:t>
            </a:fld>
            <a:endParaRPr b="0" lang="en-US" sz="1200" spc="-1" strike="noStrike">
              <a:latin typeface="바탕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바탕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6BDFED6E-5FCD-45F6-9970-F5F79FEEB57A}" type="slidenum">
              <a:rPr b="0" lang="en-US" sz="1200" spc="-1" strike="noStrike">
                <a:solidFill>
                  <a:srgbClr val="8b8b8b"/>
                </a:solidFill>
                <a:latin typeface="Arial"/>
                <a:ea typeface="나눔스퀘어라운드 Regular"/>
              </a:rPr>
              <a:t>&lt;숫자&gt;</a:t>
            </a:fld>
            <a:endParaRPr b="0" lang="en-US" sz="1200" spc="-1" strike="noStrike">
              <a:latin typeface="바탕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ko-KR" sz="1800" spc="-1" strike="noStrike">
                <a:solidFill>
                  <a:srgbClr val="000000"/>
                </a:solidFill>
                <a:latin typeface="Arial"/>
              </a:rPr>
              <a:t>제목 텍스트의 서식을 편집하려면 클릭하십시오</a:t>
            </a:r>
            <a:r>
              <a:rPr b="0" lang="ko-KR" sz="1800" spc="-1" strike="noStrike">
                <a:solidFill>
                  <a:srgbClr val="000000"/>
                </a:solidFill>
                <a:latin typeface="Arial"/>
              </a:rPr>
              <a:t>.</a:t>
            </a:r>
            <a:endParaRPr b="0" lang="ko-K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ko-KR" sz="2800" spc="-1" strike="noStrike">
                <a:solidFill>
                  <a:srgbClr val="000000"/>
                </a:solidFill>
                <a:latin typeface="Arial"/>
              </a:rPr>
              <a:t>개요 텍스트의 서식을 편집하려면 클릭하십시오</a:t>
            </a:r>
            <a:endParaRPr b="0" lang="ko-KR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ko-KR" sz="2000" spc="-1" strike="noStrike">
                <a:solidFill>
                  <a:srgbClr val="000000"/>
                </a:solidFill>
                <a:latin typeface="Arial"/>
              </a:rPr>
              <a:t>2</a:t>
            </a:r>
            <a:r>
              <a:rPr b="0" lang="ko-KR" sz="2000" spc="-1" strike="noStrike">
                <a:solidFill>
                  <a:srgbClr val="000000"/>
                </a:solidFill>
                <a:latin typeface="Arial"/>
              </a:rPr>
              <a:t>번째 개요 수준</a:t>
            </a:r>
            <a:endParaRPr b="0" lang="ko-KR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ko-KR" sz="1800" spc="-1" strike="noStrike">
                <a:solidFill>
                  <a:srgbClr val="000000"/>
                </a:solidFill>
                <a:latin typeface="Arial"/>
              </a:rPr>
              <a:t>3</a:t>
            </a:r>
            <a:r>
              <a:rPr b="0" lang="ko-KR" sz="1800" spc="-1" strike="noStrike">
                <a:solidFill>
                  <a:srgbClr val="000000"/>
                </a:solidFill>
                <a:latin typeface="Arial"/>
              </a:rPr>
              <a:t>번째 개요 수준</a:t>
            </a:r>
            <a:endParaRPr b="0" lang="ko-K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ko-KR" sz="1800" spc="-1" strike="noStrike">
                <a:solidFill>
                  <a:srgbClr val="000000"/>
                </a:solidFill>
                <a:latin typeface="Arial"/>
              </a:rPr>
              <a:t>4</a:t>
            </a:r>
            <a:r>
              <a:rPr b="0" lang="ko-KR" sz="1800" spc="-1" strike="noStrike">
                <a:solidFill>
                  <a:srgbClr val="000000"/>
                </a:solidFill>
                <a:latin typeface="Arial"/>
              </a:rPr>
              <a:t>번째 개요 수준</a:t>
            </a:r>
            <a:endParaRPr b="0" lang="ko-K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ko-KR" sz="2000" spc="-1" strike="noStrike">
                <a:solidFill>
                  <a:srgbClr val="000000"/>
                </a:solidFill>
                <a:latin typeface="Arial"/>
              </a:rPr>
              <a:t>5</a:t>
            </a:r>
            <a:r>
              <a:rPr b="0" lang="ko-KR" sz="2000" spc="-1" strike="noStrike">
                <a:solidFill>
                  <a:srgbClr val="000000"/>
                </a:solidFill>
                <a:latin typeface="Arial"/>
              </a:rPr>
              <a:t>번째 개요 수준</a:t>
            </a:r>
            <a:endParaRPr b="0" lang="ko-K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ko-KR" sz="2000" spc="-1" strike="noStrike">
                <a:solidFill>
                  <a:srgbClr val="000000"/>
                </a:solidFill>
                <a:latin typeface="Arial"/>
              </a:rPr>
              <a:t>6</a:t>
            </a:r>
            <a:r>
              <a:rPr b="0" lang="ko-KR" sz="2000" spc="-1" strike="noStrike">
                <a:solidFill>
                  <a:srgbClr val="000000"/>
                </a:solidFill>
                <a:latin typeface="Arial"/>
              </a:rPr>
              <a:t>번째 개요 수준</a:t>
            </a:r>
            <a:endParaRPr b="0" lang="ko-K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ko-KR" sz="2000" spc="-1" strike="noStrike">
                <a:solidFill>
                  <a:srgbClr val="000000"/>
                </a:solidFill>
                <a:latin typeface="Arial"/>
              </a:rPr>
              <a:t>7</a:t>
            </a:r>
            <a:r>
              <a:rPr b="0" lang="ko-KR" sz="2000" spc="-1" strike="noStrike">
                <a:solidFill>
                  <a:srgbClr val="000000"/>
                </a:solidFill>
                <a:latin typeface="Arial"/>
              </a:rPr>
              <a:t>번째 개요 수준</a:t>
            </a:r>
            <a:endParaRPr b="0" lang="ko-K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CustomShape 1"/>
          <p:cNvSpPr/>
          <p:nvPr/>
        </p:nvSpPr>
        <p:spPr>
          <a:xfrm>
            <a:off x="9672120" y="6505560"/>
            <a:ext cx="2493000" cy="21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r">
              <a:lnSpc>
                <a:spcPct val="100000"/>
              </a:lnSpc>
            </a:pPr>
            <a:r>
              <a:rPr b="0" lang="en-US" sz="800" spc="-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Copyrightⓒ. Saebyeol Yu. All Rights Reserved.</a:t>
            </a:r>
            <a:endParaRPr b="0" lang="en-US" sz="800" spc="-1" strike="noStrike">
              <a:latin typeface="굴림"/>
            </a:endParaRPr>
          </a:p>
        </p:txBody>
      </p:sp>
      <p:sp>
        <p:nvSpPr>
          <p:cNvPr id="43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>
              <a:lnSpc>
                <a:spcPct val="100000"/>
              </a:lnSpc>
            </a:pPr>
            <a:fld id="{3416EF95-9E38-46FB-8684-D8DA9415460E}" type="datetime">
              <a:rPr b="0" lang="en-US" sz="1200" spc="-1" strike="noStrike">
                <a:solidFill>
                  <a:srgbClr val="8b8b8b"/>
                </a:solidFill>
                <a:latin typeface="Arial"/>
                <a:ea typeface="나눔스퀘어라운드 Regular"/>
              </a:rPr>
              <a:t>12/10/21</a:t>
            </a:fld>
            <a:endParaRPr b="0" lang="en-US" sz="1200" spc="-1" strike="noStrike">
              <a:latin typeface="바탕"/>
            </a:endParaRPr>
          </a:p>
        </p:txBody>
      </p:sp>
      <p:sp>
        <p:nvSpPr>
          <p:cNvPr id="44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>
            <a:noAutofit/>
          </a:bodyPr>
          <a:p>
            <a:endParaRPr b="0" lang="en-US" sz="2400" spc="-1" strike="noStrike">
              <a:latin typeface="바탕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>
            <a:noAutofit/>
          </a:bodyPr>
          <a:p>
            <a:pPr algn="r">
              <a:lnSpc>
                <a:spcPct val="100000"/>
              </a:lnSpc>
            </a:pPr>
            <a:fld id="{72AB7D96-1DD3-4E60-B26B-85F3E87E4E57}" type="slidenum">
              <a:rPr b="0" lang="en-US" sz="1200" spc="-1" strike="noStrike">
                <a:solidFill>
                  <a:srgbClr val="8b8b8b"/>
                </a:solidFill>
                <a:latin typeface="Arial"/>
                <a:ea typeface="나눔스퀘어라운드 Regular"/>
              </a:rPr>
              <a:t>&lt;숫자&gt;</a:t>
            </a:fld>
            <a:endParaRPr b="0" lang="en-US" sz="1200" spc="-1" strike="noStrike">
              <a:latin typeface="바탕"/>
            </a:endParaRPr>
          </a:p>
        </p:txBody>
      </p:sp>
      <p:sp>
        <p:nvSpPr>
          <p:cNvPr id="46" name="PlaceHolder 5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ko-KR" sz="1800" spc="-1" strike="noStrike">
                <a:solidFill>
                  <a:srgbClr val="000000"/>
                </a:solidFill>
                <a:latin typeface="Arial"/>
              </a:rPr>
              <a:t>제목 텍스트의 서식을 편집하려면 클릭하십시오</a:t>
            </a:r>
            <a:r>
              <a:rPr b="0" lang="ko-KR" sz="1800" spc="-1" strike="noStrike">
                <a:solidFill>
                  <a:srgbClr val="000000"/>
                </a:solidFill>
                <a:latin typeface="Arial"/>
              </a:rPr>
              <a:t>.</a:t>
            </a:r>
            <a:endParaRPr b="0" lang="ko-KR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ko-KR" sz="2800" spc="-1" strike="noStrike">
                <a:solidFill>
                  <a:srgbClr val="000000"/>
                </a:solidFill>
                <a:latin typeface="Arial"/>
              </a:rPr>
              <a:t>개요 텍스트의 서식을 편집하려면 클릭하십시오</a:t>
            </a:r>
            <a:endParaRPr b="0" lang="ko-KR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ko-KR" sz="2000" spc="-1" strike="noStrike">
                <a:solidFill>
                  <a:srgbClr val="000000"/>
                </a:solidFill>
                <a:latin typeface="Arial"/>
              </a:rPr>
              <a:t>2</a:t>
            </a:r>
            <a:r>
              <a:rPr b="0" lang="ko-KR" sz="2000" spc="-1" strike="noStrike">
                <a:solidFill>
                  <a:srgbClr val="000000"/>
                </a:solidFill>
                <a:latin typeface="Arial"/>
              </a:rPr>
              <a:t>번째 개요 수준</a:t>
            </a:r>
            <a:endParaRPr b="0" lang="ko-KR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ko-KR" sz="1800" spc="-1" strike="noStrike">
                <a:solidFill>
                  <a:srgbClr val="000000"/>
                </a:solidFill>
                <a:latin typeface="Arial"/>
              </a:rPr>
              <a:t>3</a:t>
            </a:r>
            <a:r>
              <a:rPr b="0" lang="ko-KR" sz="1800" spc="-1" strike="noStrike">
                <a:solidFill>
                  <a:srgbClr val="000000"/>
                </a:solidFill>
                <a:latin typeface="Arial"/>
              </a:rPr>
              <a:t>번째 개요 수준</a:t>
            </a:r>
            <a:endParaRPr b="0" lang="ko-KR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ko-KR" sz="1800" spc="-1" strike="noStrike">
                <a:solidFill>
                  <a:srgbClr val="000000"/>
                </a:solidFill>
                <a:latin typeface="Arial"/>
              </a:rPr>
              <a:t>4</a:t>
            </a:r>
            <a:r>
              <a:rPr b="0" lang="ko-KR" sz="1800" spc="-1" strike="noStrike">
                <a:solidFill>
                  <a:srgbClr val="000000"/>
                </a:solidFill>
                <a:latin typeface="Arial"/>
              </a:rPr>
              <a:t>번째 개요 수준</a:t>
            </a:r>
            <a:endParaRPr b="0" lang="ko-KR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ko-KR" sz="2000" spc="-1" strike="noStrike">
                <a:solidFill>
                  <a:srgbClr val="000000"/>
                </a:solidFill>
                <a:latin typeface="Arial"/>
              </a:rPr>
              <a:t>5</a:t>
            </a:r>
            <a:r>
              <a:rPr b="0" lang="ko-KR" sz="2000" spc="-1" strike="noStrike">
                <a:solidFill>
                  <a:srgbClr val="000000"/>
                </a:solidFill>
                <a:latin typeface="Arial"/>
              </a:rPr>
              <a:t>번째 개요 수준</a:t>
            </a:r>
            <a:endParaRPr b="0" lang="ko-KR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ko-KR" sz="2000" spc="-1" strike="noStrike">
                <a:solidFill>
                  <a:srgbClr val="000000"/>
                </a:solidFill>
                <a:latin typeface="Arial"/>
              </a:rPr>
              <a:t>6</a:t>
            </a:r>
            <a:r>
              <a:rPr b="0" lang="ko-KR" sz="2000" spc="-1" strike="noStrike">
                <a:solidFill>
                  <a:srgbClr val="000000"/>
                </a:solidFill>
                <a:latin typeface="Arial"/>
              </a:rPr>
              <a:t>번째 개요 수준</a:t>
            </a:r>
            <a:endParaRPr b="0" lang="ko-KR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ko-KR" sz="2000" spc="-1" strike="noStrike">
                <a:solidFill>
                  <a:srgbClr val="000000"/>
                </a:solidFill>
                <a:latin typeface="Arial"/>
              </a:rPr>
              <a:t>7</a:t>
            </a:r>
            <a:r>
              <a:rPr b="0" lang="ko-KR" sz="2000" spc="-1" strike="noStrike">
                <a:solidFill>
                  <a:srgbClr val="000000"/>
                </a:solidFill>
                <a:latin typeface="Arial"/>
              </a:rPr>
              <a:t>번째 개요 수준</a:t>
            </a:r>
            <a:endParaRPr b="0" lang="ko-KR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hyperlink" Target="http://192.168.7.136:8000/" TargetMode="External"/><Relationship Id="rId3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18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1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2.jpeg"/><Relationship Id="rId2" Type="http://schemas.openxmlformats.org/officeDocument/2006/relationships/slideLayout" Target="../slideLayouts/slideLayout1.xml"/>
</Relationships>
</file>

<file path=ppt/slides/_rels/slide2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23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image" Target="../media/image12.jpeg"/><Relationship Id="rId3" Type="http://schemas.openxmlformats.org/officeDocument/2006/relationships/image" Target="../media/image13.jpeg"/><Relationship Id="rId4" Type="http://schemas.openxmlformats.org/officeDocument/2006/relationships/slideLayout" Target="../slideLayouts/slideLayout13.xml"/>
</Relationships>
</file>

<file path=ppt/slides/_rels/slide2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4.png"/><Relationship Id="rId2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그림 2" descr=""/>
          <p:cNvPicPr/>
          <p:nvPr/>
        </p:nvPicPr>
        <p:blipFill>
          <a:blip r:embed="rId1"/>
          <a:srcRect l="0" t="7814" r="0" b="7814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85" name="CustomShape 1"/>
          <p:cNvSpPr/>
          <p:nvPr/>
        </p:nvSpPr>
        <p:spPr>
          <a:xfrm>
            <a:off x="0" y="0"/>
            <a:ext cx="12216600" cy="6857640"/>
          </a:xfrm>
          <a:prstGeom prst="rect">
            <a:avLst/>
          </a:prstGeom>
          <a:solidFill>
            <a:schemeClr val="accent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6" name="CustomShape 2"/>
          <p:cNvSpPr/>
          <p:nvPr/>
        </p:nvSpPr>
        <p:spPr>
          <a:xfrm>
            <a:off x="4882680" y="2974320"/>
            <a:ext cx="2427480" cy="91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1" lang="en-US" sz="5400" spc="-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JC</a:t>
            </a:r>
            <a:r>
              <a:rPr b="1" lang="en-US" sz="5400" spc="-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마켓</a:t>
            </a:r>
            <a:endParaRPr b="0" lang="en-US" sz="5400" spc="-1" strike="noStrike">
              <a:latin typeface="굴림"/>
            </a:endParaRPr>
          </a:p>
        </p:txBody>
      </p:sp>
      <p:sp>
        <p:nvSpPr>
          <p:cNvPr id="87" name="CustomShape 3"/>
          <p:cNvSpPr/>
          <p:nvPr/>
        </p:nvSpPr>
        <p:spPr>
          <a:xfrm flipH="1">
            <a:off x="9792000" y="5227560"/>
            <a:ext cx="2325600" cy="820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팀장 </a:t>
            </a: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: </a:t>
            </a: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전보석</a:t>
            </a:r>
            <a:endParaRPr b="0" lang="en-US" sz="1600" spc="-1" strike="noStrike">
              <a:latin typeface="굴림"/>
            </a:endParaRPr>
          </a:p>
          <a:p>
            <a:pPr algn="ctr">
              <a:lnSpc>
                <a:spcPct val="100000"/>
              </a:lnSpc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팀원 </a:t>
            </a: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: </a:t>
            </a: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이대희</a:t>
            </a:r>
            <a:endParaRPr b="0" lang="en-US" sz="1600" spc="-1" strike="noStrike">
              <a:latin typeface="굴림"/>
            </a:endParaRPr>
          </a:p>
          <a:p>
            <a:pPr algn="ctr">
              <a:lnSpc>
                <a:spcPct val="100000"/>
              </a:lnSpc>
            </a:pP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팀원 </a:t>
            </a: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: </a:t>
            </a:r>
            <a:r>
              <a:rPr b="0" lang="en-US" sz="1600" spc="-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강경완</a:t>
            </a:r>
            <a:endParaRPr b="0" lang="en-US" sz="1600" spc="-1" strike="noStrike">
              <a:latin typeface="굴림"/>
            </a:endParaRPr>
          </a:p>
        </p:txBody>
      </p:sp>
      <p:sp>
        <p:nvSpPr>
          <p:cNvPr id="88" name="CustomShape 4"/>
          <p:cNvSpPr/>
          <p:nvPr/>
        </p:nvSpPr>
        <p:spPr>
          <a:xfrm>
            <a:off x="10983960" y="6267600"/>
            <a:ext cx="107280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2021.12.10</a:t>
            </a:r>
            <a:endParaRPr b="0" lang="en-US" sz="1400" spc="-1" strike="noStrike">
              <a:latin typeface="굴림"/>
            </a:endParaRPr>
          </a:p>
        </p:txBody>
      </p:sp>
      <p:sp>
        <p:nvSpPr>
          <p:cNvPr id="89" name="TextShape 5"/>
          <p:cNvSpPr txBox="1"/>
          <p:nvPr/>
        </p:nvSpPr>
        <p:spPr>
          <a:xfrm>
            <a:off x="5945760" y="5524200"/>
            <a:ext cx="4122360" cy="456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2400" spc="-1" strike="noStrike">
                <a:latin typeface="바탕"/>
                <a:hlinkClick r:id="rId2"/>
              </a:rPr>
              <a:t>http://192.168.7.136:8000/</a:t>
            </a:r>
            <a:endParaRPr b="0" lang="en-US" sz="2400" spc="-1" strike="noStrike">
              <a:latin typeface="바탕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3a383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4" name="Group 1"/>
          <p:cNvGrpSpPr/>
          <p:nvPr/>
        </p:nvGrpSpPr>
        <p:grpSpPr>
          <a:xfrm>
            <a:off x="8116920" y="513360"/>
            <a:ext cx="3656520" cy="3695760"/>
            <a:chOff x="8116920" y="513360"/>
            <a:chExt cx="3656520" cy="3695760"/>
          </a:xfrm>
        </p:grpSpPr>
        <p:sp>
          <p:nvSpPr>
            <p:cNvPr id="195" name="CustomShape 2"/>
            <p:cNvSpPr/>
            <p:nvPr/>
          </p:nvSpPr>
          <p:spPr>
            <a:xfrm rot="5400000">
              <a:off x="10521720" y="83196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96" name="CustomShape 3"/>
            <p:cNvSpPr/>
            <p:nvPr/>
          </p:nvSpPr>
          <p:spPr>
            <a:xfrm flipH="1" rot="16200000">
              <a:off x="9135720" y="60588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97" name="CustomShape 4"/>
            <p:cNvSpPr/>
            <p:nvPr/>
          </p:nvSpPr>
          <p:spPr>
            <a:xfrm rot="5400000">
              <a:off x="9384120" y="165708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98" name="CustomShape 5"/>
            <p:cNvSpPr/>
            <p:nvPr/>
          </p:nvSpPr>
          <p:spPr>
            <a:xfrm rot="16200000">
              <a:off x="9622080" y="240336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99" name="CustomShape 6"/>
            <p:cNvSpPr/>
            <p:nvPr/>
          </p:nvSpPr>
          <p:spPr>
            <a:xfrm flipH="1" rot="5400000">
              <a:off x="9041760" y="295740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00" name="CustomShape 7"/>
            <p:cNvSpPr/>
            <p:nvPr/>
          </p:nvSpPr>
          <p:spPr>
            <a:xfrm rot="16200000">
              <a:off x="8024040" y="155556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201" name="Group 8"/>
          <p:cNvGrpSpPr/>
          <p:nvPr/>
        </p:nvGrpSpPr>
        <p:grpSpPr>
          <a:xfrm>
            <a:off x="513000" y="2130480"/>
            <a:ext cx="5256720" cy="2171880"/>
            <a:chOff x="513000" y="2130480"/>
            <a:chExt cx="5256720" cy="2171880"/>
          </a:xfrm>
        </p:grpSpPr>
        <p:grpSp>
          <p:nvGrpSpPr>
            <p:cNvPr id="202" name="Group 9"/>
            <p:cNvGrpSpPr/>
            <p:nvPr/>
          </p:nvGrpSpPr>
          <p:grpSpPr>
            <a:xfrm>
              <a:off x="557280" y="3541680"/>
              <a:ext cx="5212440" cy="760680"/>
              <a:chOff x="557280" y="3541680"/>
              <a:chExt cx="5212440" cy="760680"/>
            </a:xfrm>
          </p:grpSpPr>
          <p:sp>
            <p:nvSpPr>
              <p:cNvPr id="203" name="CustomShape 10"/>
              <p:cNvSpPr/>
              <p:nvPr/>
            </p:nvSpPr>
            <p:spPr>
              <a:xfrm>
                <a:off x="557280" y="3541680"/>
                <a:ext cx="5212440" cy="760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90000" rIns="90000" tIns="45000" bIns="45000">
                <a:spAutoFit/>
              </a:bodyPr>
              <a:p>
                <a:pPr>
                  <a:lnSpc>
                    <a:spcPct val="100000"/>
                  </a:lnSpc>
                </a:pPr>
                <a:r>
                  <a:rPr b="1" lang="en-US" sz="4400" spc="-151" strike="noStrike">
                    <a:solidFill>
                      <a:srgbClr val="ffffff"/>
                    </a:solidFill>
                    <a:latin typeface="Arial"/>
                    <a:ea typeface="THE명품고딕L"/>
                  </a:rPr>
                  <a:t>NOTICE&amp;PRODUCT</a:t>
                </a:r>
                <a:endParaRPr b="0" lang="en-US" sz="4400" spc="-1" strike="noStrike">
                  <a:latin typeface="굴림"/>
                </a:endParaRPr>
              </a:p>
            </p:txBody>
          </p:sp>
          <p:sp>
            <p:nvSpPr>
              <p:cNvPr id="204" name="CustomShape 11"/>
              <p:cNvSpPr/>
              <p:nvPr/>
            </p:nvSpPr>
            <p:spPr>
              <a:xfrm>
                <a:off x="2452680" y="3541680"/>
                <a:ext cx="2939400" cy="760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205" name="CustomShape 12"/>
            <p:cNvSpPr/>
            <p:nvPr/>
          </p:nvSpPr>
          <p:spPr>
            <a:xfrm>
              <a:off x="513000" y="2130480"/>
              <a:ext cx="3172680" cy="13093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8000" spc="-151" strike="noStrike">
                  <a:solidFill>
                    <a:srgbClr val="8ecdcd"/>
                  </a:solidFill>
                  <a:latin typeface="Arial"/>
                  <a:ea typeface="THE명품고딕L"/>
                </a:rPr>
                <a:t>Part 4.</a:t>
              </a:r>
              <a:endParaRPr b="0" lang="en-US" sz="8000" spc="-1" strike="noStrike">
                <a:latin typeface="굴림"/>
              </a:endParaRPr>
            </a:p>
          </p:txBody>
        </p:sp>
        <p:sp>
          <p:nvSpPr>
            <p:cNvPr id="206" name="Line 13"/>
            <p:cNvSpPr/>
            <p:nvPr/>
          </p:nvSpPr>
          <p:spPr>
            <a:xfrm>
              <a:off x="653040" y="3447000"/>
              <a:ext cx="5080320" cy="0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07" name="CustomShape 14"/>
          <p:cNvSpPr/>
          <p:nvPr/>
        </p:nvSpPr>
        <p:spPr>
          <a:xfrm>
            <a:off x="9672120" y="6505560"/>
            <a:ext cx="2493000" cy="21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r">
              <a:lnSpc>
                <a:spcPct val="100000"/>
              </a:lnSpc>
            </a:pPr>
            <a:r>
              <a:rPr b="0" lang="en-US" sz="800" spc="-1" strike="noStrike">
                <a:solidFill>
                  <a:srgbClr val="ffffff"/>
                </a:solidFill>
                <a:latin typeface="나눔스퀘어라운드 Regular"/>
                <a:ea typeface="나눔스퀘어라운드 Regular"/>
              </a:rPr>
              <a:t>Copyrightⓒ. Saebyeol Yu. All Rights Reserved.</a:t>
            </a:r>
            <a:endParaRPr b="0" lang="en-US" sz="800" spc="-1" strike="noStrike">
              <a:latin typeface="굴림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b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CustomShape 1"/>
          <p:cNvSpPr/>
          <p:nvPr/>
        </p:nvSpPr>
        <p:spPr>
          <a:xfrm>
            <a:off x="0" y="0"/>
            <a:ext cx="12191760" cy="163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9" name="CustomShape 2"/>
          <p:cNvSpPr/>
          <p:nvPr/>
        </p:nvSpPr>
        <p:spPr>
          <a:xfrm>
            <a:off x="1550160" y="652320"/>
            <a:ext cx="74340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r">
              <a:lnSpc>
                <a:spcPct val="100000"/>
              </a:lnSpc>
            </a:pPr>
            <a:r>
              <a:rPr b="1" lang="en-US" sz="32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4.1</a:t>
            </a:r>
            <a:endParaRPr b="0" lang="en-US" sz="3200" spc="-1" strike="noStrike">
              <a:latin typeface="굴림"/>
            </a:endParaRPr>
          </a:p>
        </p:txBody>
      </p:sp>
      <p:sp>
        <p:nvSpPr>
          <p:cNvPr id="210" name="CustomShape 3"/>
          <p:cNvSpPr/>
          <p:nvPr/>
        </p:nvSpPr>
        <p:spPr>
          <a:xfrm>
            <a:off x="2408040" y="645120"/>
            <a:ext cx="1336320" cy="54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JC</a:t>
            </a: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마켓</a:t>
            </a:r>
            <a:endParaRPr b="0" lang="en-US" sz="3000" spc="-1" strike="noStrike">
              <a:latin typeface="굴림"/>
            </a:endParaRPr>
          </a:p>
        </p:txBody>
      </p:sp>
      <p:sp>
        <p:nvSpPr>
          <p:cNvPr id="211" name="CustomShape 4"/>
          <p:cNvSpPr/>
          <p:nvPr/>
        </p:nvSpPr>
        <p:spPr>
          <a:xfrm>
            <a:off x="2408040" y="1192320"/>
            <a:ext cx="85176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NOTICE</a:t>
            </a:r>
            <a:endParaRPr b="0" lang="en-US" sz="1400" spc="-1" strike="noStrike">
              <a:latin typeface="굴림"/>
            </a:endParaRPr>
          </a:p>
        </p:txBody>
      </p:sp>
      <p:pic>
        <p:nvPicPr>
          <p:cNvPr id="212" name="" descr=""/>
          <p:cNvPicPr/>
          <p:nvPr/>
        </p:nvPicPr>
        <p:blipFill>
          <a:blip r:embed="rId1"/>
          <a:stretch/>
        </p:blipFill>
        <p:spPr>
          <a:xfrm>
            <a:off x="1372680" y="2068920"/>
            <a:ext cx="8990280" cy="35888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b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CustomShape 1"/>
          <p:cNvSpPr/>
          <p:nvPr/>
        </p:nvSpPr>
        <p:spPr>
          <a:xfrm>
            <a:off x="0" y="0"/>
            <a:ext cx="12191760" cy="163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4" name="CustomShape 2"/>
          <p:cNvSpPr/>
          <p:nvPr/>
        </p:nvSpPr>
        <p:spPr>
          <a:xfrm>
            <a:off x="1550160" y="652320"/>
            <a:ext cx="74340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r">
              <a:lnSpc>
                <a:spcPct val="100000"/>
              </a:lnSpc>
            </a:pPr>
            <a:r>
              <a:rPr b="1" lang="en-US" sz="32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4.1</a:t>
            </a:r>
            <a:endParaRPr b="0" lang="en-US" sz="3200" spc="-1" strike="noStrike">
              <a:latin typeface="굴림"/>
            </a:endParaRPr>
          </a:p>
        </p:txBody>
      </p:sp>
      <p:sp>
        <p:nvSpPr>
          <p:cNvPr id="215" name="CustomShape 3"/>
          <p:cNvSpPr/>
          <p:nvPr/>
        </p:nvSpPr>
        <p:spPr>
          <a:xfrm>
            <a:off x="2408040" y="645120"/>
            <a:ext cx="1336320" cy="54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JC</a:t>
            </a: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마켓</a:t>
            </a:r>
            <a:endParaRPr b="0" lang="en-US" sz="3000" spc="-1" strike="noStrike">
              <a:latin typeface="굴림"/>
            </a:endParaRPr>
          </a:p>
        </p:txBody>
      </p:sp>
      <p:sp>
        <p:nvSpPr>
          <p:cNvPr id="216" name="CustomShape 4"/>
          <p:cNvSpPr/>
          <p:nvPr/>
        </p:nvSpPr>
        <p:spPr>
          <a:xfrm>
            <a:off x="2305440" y="1192320"/>
            <a:ext cx="105732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PRODUCT</a:t>
            </a:r>
            <a:endParaRPr b="0" lang="en-US" sz="1400" spc="-1" strike="noStrike">
              <a:latin typeface="굴림"/>
            </a:endParaRPr>
          </a:p>
        </p:txBody>
      </p:sp>
      <p:pic>
        <p:nvPicPr>
          <p:cNvPr id="217" name="" descr=""/>
          <p:cNvPicPr/>
          <p:nvPr/>
        </p:nvPicPr>
        <p:blipFill>
          <a:blip r:embed="rId1"/>
          <a:stretch/>
        </p:blipFill>
        <p:spPr>
          <a:xfrm>
            <a:off x="1176840" y="2124360"/>
            <a:ext cx="9281520" cy="39373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b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CustomShape 1"/>
          <p:cNvSpPr/>
          <p:nvPr/>
        </p:nvSpPr>
        <p:spPr>
          <a:xfrm>
            <a:off x="0" y="0"/>
            <a:ext cx="12191760" cy="163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19" name="CustomShape 2"/>
          <p:cNvSpPr/>
          <p:nvPr/>
        </p:nvSpPr>
        <p:spPr>
          <a:xfrm>
            <a:off x="1550160" y="652320"/>
            <a:ext cx="74340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r">
              <a:lnSpc>
                <a:spcPct val="100000"/>
              </a:lnSpc>
            </a:pPr>
            <a:r>
              <a:rPr b="1" lang="en-US" sz="32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4.1</a:t>
            </a:r>
            <a:endParaRPr b="0" lang="en-US" sz="3200" spc="-1" strike="noStrike">
              <a:latin typeface="굴림"/>
            </a:endParaRPr>
          </a:p>
        </p:txBody>
      </p:sp>
      <p:sp>
        <p:nvSpPr>
          <p:cNvPr id="220" name="CustomShape 3"/>
          <p:cNvSpPr/>
          <p:nvPr/>
        </p:nvSpPr>
        <p:spPr>
          <a:xfrm>
            <a:off x="2408040" y="645120"/>
            <a:ext cx="1336320" cy="54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JC</a:t>
            </a: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마켓</a:t>
            </a:r>
            <a:endParaRPr b="0" lang="en-US" sz="3000" spc="-1" strike="noStrike">
              <a:latin typeface="굴림"/>
            </a:endParaRPr>
          </a:p>
        </p:txBody>
      </p:sp>
      <p:sp>
        <p:nvSpPr>
          <p:cNvPr id="221" name="CustomShape 4"/>
          <p:cNvSpPr/>
          <p:nvPr/>
        </p:nvSpPr>
        <p:spPr>
          <a:xfrm>
            <a:off x="2150280" y="1192320"/>
            <a:ext cx="136836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검색 코드 핵심</a:t>
            </a:r>
            <a:endParaRPr b="0" lang="en-US" sz="1400" spc="-1" strike="noStrike">
              <a:latin typeface="굴림"/>
            </a:endParaRPr>
          </a:p>
        </p:txBody>
      </p:sp>
      <p:sp>
        <p:nvSpPr>
          <p:cNvPr id="222" name="TextShape 5"/>
          <p:cNvSpPr txBox="1"/>
          <p:nvPr/>
        </p:nvSpPr>
        <p:spPr>
          <a:xfrm>
            <a:off x="1039680" y="1757160"/>
            <a:ext cx="9574560" cy="3442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 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   </a:t>
            </a:r>
            <a:r>
              <a:rPr b="0" lang="en-US" sz="1000" spc="-1" strike="noStrike">
                <a:solidFill>
                  <a:srgbClr val="008080"/>
                </a:solidFill>
                <a:latin typeface="Consolas"/>
                <a:ea typeface="Consolas"/>
              </a:rPr>
              <a:t>&lt;</a:t>
            </a:r>
            <a:r>
              <a:rPr b="0" lang="en-US" sz="1000" spc="-1" strike="noStrike">
                <a:solidFill>
                  <a:srgbClr val="3f7f7f"/>
                </a:solidFill>
                <a:latin typeface="Consolas"/>
                <a:ea typeface="Consolas"/>
              </a:rPr>
              <a:t>select</a:t>
            </a:r>
            <a:r>
              <a:rPr b="0" lang="en-US" sz="1000" spc="-1" strike="noStrike">
                <a:latin typeface="Consolas"/>
              </a:rPr>
              <a:t> </a:t>
            </a:r>
            <a:r>
              <a:rPr b="0" lang="en-US" sz="1000" spc="-1" strike="noStrike">
                <a:solidFill>
                  <a:srgbClr val="7f007f"/>
                </a:solidFill>
                <a:latin typeface="Consolas"/>
                <a:ea typeface="Consolas"/>
              </a:rPr>
              <a:t>id</a:t>
            </a:r>
            <a:r>
              <a:rPr b="0" lang="en-US" sz="1000" spc="-1" strike="noStrike">
                <a:latin typeface="Consolas"/>
              </a:rPr>
              <a:t> 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=</a:t>
            </a:r>
            <a:r>
              <a:rPr b="0" i="1" lang="en-US" sz="1000" spc="-1" strike="noStrike">
                <a:solidFill>
                  <a:srgbClr val="2a00ff"/>
                </a:solidFill>
                <a:latin typeface="Consolas"/>
                <a:ea typeface="Consolas"/>
              </a:rPr>
              <a:t>"searchProduct"</a:t>
            </a:r>
            <a:r>
              <a:rPr b="0" lang="en-US" sz="1000" spc="-1" strike="noStrike">
                <a:latin typeface="Consolas"/>
              </a:rPr>
              <a:t> </a:t>
            </a:r>
            <a:r>
              <a:rPr b="0" lang="en-US" sz="1000" spc="-1" strike="noStrike">
                <a:solidFill>
                  <a:srgbClr val="7f007f"/>
                </a:solidFill>
                <a:latin typeface="Consolas"/>
                <a:ea typeface="Consolas"/>
              </a:rPr>
              <a:t>resultType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=</a:t>
            </a:r>
            <a:r>
              <a:rPr b="0" i="1" lang="en-US" sz="1000" spc="-1" strike="noStrike">
                <a:solidFill>
                  <a:srgbClr val="2a00ff"/>
                </a:solidFill>
                <a:latin typeface="Consolas"/>
                <a:ea typeface="Consolas"/>
              </a:rPr>
              <a:t>"com.springboot.jcmarket.domain.product.Product"</a:t>
            </a:r>
            <a:r>
              <a:rPr b="0" lang="en-US" sz="1000" spc="-1" strike="noStrike">
                <a:solidFill>
                  <a:srgbClr val="008080"/>
                </a:solidFill>
                <a:latin typeface="Consolas"/>
                <a:ea typeface="Consolas"/>
              </a:rPr>
              <a:t>&gt;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      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select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        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pm.item_code, pm.item_writer, pm.item_title, pd.create_date, pd.update_date,  pd.item_price, pd.item_content, pd.tempFileNames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      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from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       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product_mst </a:t>
            </a:r>
            <a:r>
              <a:rPr b="0" lang="en-US" sz="1000" spc="-1" strike="noStrike" u="sng">
                <a:solidFill>
                  <a:srgbClr val="000000"/>
                </a:solidFill>
                <a:uFillTx/>
                <a:latin typeface="Consolas"/>
                <a:ea typeface="Consolas"/>
              </a:rPr>
              <a:t>pm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      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left outer join product_dtl </a:t>
            </a:r>
            <a:r>
              <a:rPr b="0" lang="en-US" sz="1000" spc="-1" strike="noStrike" u="sng">
                <a:solidFill>
                  <a:srgbClr val="000000"/>
                </a:solidFill>
                <a:uFillTx/>
                <a:latin typeface="Consolas"/>
                <a:ea typeface="Consolas"/>
              </a:rPr>
              <a:t>pd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 on(pd.item_code = pm.item_code)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      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where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       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pm.item_writer like </a:t>
            </a:r>
            <a:r>
              <a:rPr b="0" lang="en-US" sz="1000" spc="-1" strike="noStrike" u="sng">
                <a:solidFill>
                  <a:srgbClr val="000000"/>
                </a:solidFill>
                <a:uFillTx/>
                <a:latin typeface="Consolas"/>
                <a:ea typeface="Consolas"/>
              </a:rPr>
              <a:t>concat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('%',#{search_content},'%') or 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       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pm.item_title like </a:t>
            </a:r>
            <a:r>
              <a:rPr b="0" lang="en-US" sz="1000" spc="-1" strike="noStrike" u="sng">
                <a:solidFill>
                  <a:srgbClr val="000000"/>
                </a:solidFill>
                <a:uFillTx/>
                <a:latin typeface="Consolas"/>
                <a:ea typeface="Consolas"/>
              </a:rPr>
              <a:t>concat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('%',#{search_content},'%') or 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       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pd.item_content like </a:t>
            </a:r>
            <a:r>
              <a:rPr b="0" lang="en-US" sz="1000" spc="-1" strike="noStrike" u="sng">
                <a:solidFill>
                  <a:srgbClr val="000000"/>
                </a:solidFill>
                <a:uFillTx/>
                <a:latin typeface="Consolas"/>
                <a:ea typeface="Consolas"/>
              </a:rPr>
              <a:t>concat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('%',#{search_content},'%')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  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   </a:t>
            </a:r>
            <a:r>
              <a:rPr b="0" lang="en-US" sz="1000" spc="-1" strike="noStrike">
                <a:solidFill>
                  <a:srgbClr val="008080"/>
                </a:solidFill>
                <a:latin typeface="Consolas"/>
                <a:ea typeface="Consolas"/>
              </a:rPr>
              <a:t>&lt;/</a:t>
            </a:r>
            <a:r>
              <a:rPr b="0" lang="en-US" sz="1000" spc="-1" strike="noStrike">
                <a:solidFill>
                  <a:srgbClr val="3f7f7f"/>
                </a:solidFill>
                <a:latin typeface="Consolas"/>
                <a:ea typeface="Consolas"/>
              </a:rPr>
              <a:t>select</a:t>
            </a:r>
            <a:r>
              <a:rPr b="0" lang="en-US" sz="1000" spc="-1" strike="noStrike">
                <a:solidFill>
                  <a:srgbClr val="008080"/>
                </a:solidFill>
                <a:latin typeface="Consolas"/>
                <a:ea typeface="Consolas"/>
              </a:rPr>
              <a:t>&gt;</a:t>
            </a:r>
            <a:endParaRPr b="0" lang="en-US" sz="1000" spc="-1" strike="noStrike">
              <a:latin typeface="Consolas"/>
              <a:ea typeface="Consolas"/>
            </a:endParaRPr>
          </a:p>
        </p:txBody>
      </p:sp>
      <p:sp>
        <p:nvSpPr>
          <p:cNvPr id="223" name="TextShape 6"/>
          <p:cNvSpPr txBox="1"/>
          <p:nvPr/>
        </p:nvSpPr>
        <p:spPr>
          <a:xfrm>
            <a:off x="1424160" y="3457080"/>
            <a:ext cx="9056160" cy="31856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000" spc="-1" strike="noStrike">
                <a:latin typeface="Consolas"/>
              </a:rPr>
              <a:t>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   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endParaRPr b="0" lang="en-US" sz="1000" spc="-1" strike="noStrike">
              <a:latin typeface="Consolas"/>
              <a:ea typeface="Consolas"/>
            </a:endParaRPr>
          </a:p>
          <a:p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//window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스크롤 시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fadeIn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효과 </a:t>
            </a:r>
            <a:endParaRPr b="0" lang="en-US" sz="1000" spc="-1" strike="noStrike">
              <a:solidFill>
                <a:srgbClr val="93a1a1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document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addEventListener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'scroll'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, () </a:t>
            </a:r>
            <a:r>
              <a:rPr b="1" lang="en-US" sz="1000" spc="-1" strike="noStrike">
                <a:solidFill>
                  <a:srgbClr val="073642"/>
                </a:solidFill>
                <a:latin typeface="Consolas"/>
                <a:ea typeface="Consolas"/>
              </a:rPr>
              <a:t>=&gt;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   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//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화면의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bottom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값 구하기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=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스크롤된 값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+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네비게이션바를 제외한 화면 전체 높이 </a:t>
            </a:r>
            <a:endParaRPr b="0" lang="en-US" sz="1000" spc="-1" strike="noStrike">
              <a:solidFill>
                <a:srgbClr val="93a1a1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   </a:t>
            </a:r>
            <a:r>
              <a:rPr b="1" lang="en-US" sz="1000" spc="-1" strike="noStrike">
                <a:solidFill>
                  <a:srgbClr val="073642"/>
                </a:solidFill>
                <a:latin typeface="Consolas"/>
                <a:ea typeface="Consolas"/>
              </a:rPr>
              <a:t>let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scrollBottom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window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scrollY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+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window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innerHeight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   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//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각각의 아이템들을 하나씩 추출 </a:t>
            </a:r>
            <a:endParaRPr b="0" lang="en-US" sz="1000" spc="-1" strike="noStrike">
              <a:solidFill>
                <a:srgbClr val="93a1a1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  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for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1" lang="en-US" sz="1000" spc="-1" strike="noStrike">
                <a:solidFill>
                  <a:srgbClr val="073642"/>
                </a:solidFill>
                <a:latin typeface="Consolas"/>
                <a:ea typeface="Consolas"/>
              </a:rPr>
              <a:t>let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item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of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item_list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//item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의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half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구하기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=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각각의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item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들의 높이에서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2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를 나눈다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. +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네비게이션바를 제외하고 화면 가장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top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부분부터 요소가 위치하는 곳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(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고정값임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) </a:t>
            </a:r>
            <a:endParaRPr b="0" lang="en-US" sz="1000" spc="-1" strike="noStrike">
              <a:solidFill>
                <a:srgbClr val="93a1a1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   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//2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로 나누는 이유는 요소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(item)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의 반쯤에 도달하면 보여주기 위해  </a:t>
            </a:r>
            <a:endParaRPr b="0" lang="en-US" sz="1000" spc="-1" strike="noStrike">
              <a:solidFill>
                <a:srgbClr val="93a1a1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    </a:t>
            </a:r>
            <a:r>
              <a:rPr b="1" lang="en-US" sz="1000" spc="-1" strike="noStrike">
                <a:solidFill>
                  <a:srgbClr val="073642"/>
                </a:solidFill>
                <a:latin typeface="Consolas"/>
                <a:ea typeface="Consolas"/>
              </a:rPr>
              <a:t>let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itemHalf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item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offsetHeight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/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2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+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item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offsetTop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  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//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만약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itemHalf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보다 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scrollBottom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의 값이 크다면 </a:t>
            </a:r>
            <a:endParaRPr b="0" lang="en-US" sz="1000" spc="-1" strike="noStrike">
              <a:solidFill>
                <a:srgbClr val="93a1a1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if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scrollBottom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&gt;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itemHalf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//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보여주고 </a:t>
            </a:r>
            <a:endParaRPr b="0" lang="en-US" sz="1000" spc="-1" strike="noStrike">
              <a:solidFill>
                <a:srgbClr val="93a1a1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       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item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classList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add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'showItem'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   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//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작다면      </a:t>
            </a:r>
            <a:endParaRPr b="0" lang="en-US" sz="1000" spc="-1" strike="noStrike">
              <a:solidFill>
                <a:srgbClr val="93a1a1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   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}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else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//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보여주지 않는다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. </a:t>
            </a:r>
            <a:endParaRPr b="0" lang="en-US" sz="1000" spc="-1" strike="noStrike">
              <a:solidFill>
                <a:srgbClr val="93a1a1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      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item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classList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remove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'showItem'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    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}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    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}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});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b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0" y="0"/>
            <a:ext cx="12191760" cy="163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5" name="CustomShape 2"/>
          <p:cNvSpPr/>
          <p:nvPr/>
        </p:nvSpPr>
        <p:spPr>
          <a:xfrm>
            <a:off x="1550160" y="652320"/>
            <a:ext cx="74340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r">
              <a:lnSpc>
                <a:spcPct val="100000"/>
              </a:lnSpc>
            </a:pPr>
            <a:r>
              <a:rPr b="1" lang="en-US" sz="32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4.1</a:t>
            </a:r>
            <a:endParaRPr b="0" lang="en-US" sz="3200" spc="-1" strike="noStrike">
              <a:latin typeface="굴림"/>
            </a:endParaRPr>
          </a:p>
        </p:txBody>
      </p:sp>
      <p:sp>
        <p:nvSpPr>
          <p:cNvPr id="226" name="CustomShape 3"/>
          <p:cNvSpPr/>
          <p:nvPr/>
        </p:nvSpPr>
        <p:spPr>
          <a:xfrm>
            <a:off x="2408040" y="645120"/>
            <a:ext cx="1336320" cy="54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JC</a:t>
            </a: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마켓</a:t>
            </a:r>
            <a:endParaRPr b="0" lang="en-US" sz="3000" spc="-1" strike="noStrike">
              <a:latin typeface="굴림"/>
            </a:endParaRPr>
          </a:p>
        </p:txBody>
      </p:sp>
      <p:sp>
        <p:nvSpPr>
          <p:cNvPr id="227" name="CustomShape 4"/>
          <p:cNvSpPr/>
          <p:nvPr/>
        </p:nvSpPr>
        <p:spPr>
          <a:xfrm>
            <a:off x="2476440" y="1192320"/>
            <a:ext cx="71604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찜하기</a:t>
            </a:r>
            <a:endParaRPr b="0" lang="en-US" sz="1400" spc="-1" strike="noStrike">
              <a:latin typeface="굴림"/>
            </a:endParaRPr>
          </a:p>
        </p:txBody>
      </p:sp>
      <p:sp>
        <p:nvSpPr>
          <p:cNvPr id="228" name="TextShape 5"/>
          <p:cNvSpPr txBox="1"/>
          <p:nvPr/>
        </p:nvSpPr>
        <p:spPr>
          <a:xfrm>
            <a:off x="1303560" y="1878120"/>
            <a:ext cx="9257040" cy="42001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 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	</a:t>
            </a:r>
            <a:r>
              <a:rPr b="0" lang="en-US" sz="1000" spc="-1" strike="noStrike">
                <a:solidFill>
                  <a:srgbClr val="3f5fbf"/>
                </a:solidFill>
                <a:latin typeface="Consolas"/>
                <a:ea typeface="Consolas"/>
              </a:rPr>
              <a:t>&lt;!-- </a:t>
            </a:r>
            <a:r>
              <a:rPr b="0" lang="en-US" sz="1000" spc="-1" strike="noStrike">
                <a:solidFill>
                  <a:srgbClr val="3f5fbf"/>
                </a:solidFill>
                <a:latin typeface="Consolas"/>
                <a:ea typeface="Consolas"/>
              </a:rPr>
              <a:t>디테일 페이지 </a:t>
            </a:r>
            <a:r>
              <a:rPr b="0" lang="en-US" sz="1000" spc="-1" strike="noStrike">
                <a:solidFill>
                  <a:srgbClr val="3f5fbf"/>
                </a:solidFill>
                <a:latin typeface="Consolas"/>
                <a:ea typeface="Consolas"/>
              </a:rPr>
              <a:t>--&gt;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 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	</a:t>
            </a:r>
            <a:r>
              <a:rPr b="0" lang="en-US" sz="1000" spc="-1" strike="noStrike">
                <a:solidFill>
                  <a:srgbClr val="008080"/>
                </a:solidFill>
                <a:latin typeface="Consolas"/>
                <a:ea typeface="Consolas"/>
              </a:rPr>
              <a:t>&lt;</a:t>
            </a:r>
            <a:r>
              <a:rPr b="0" lang="en-US" sz="1000" spc="-1" strike="noStrike">
                <a:solidFill>
                  <a:srgbClr val="3f7f7f"/>
                </a:solidFill>
                <a:latin typeface="Consolas"/>
                <a:ea typeface="Consolas"/>
              </a:rPr>
              <a:t>select</a:t>
            </a:r>
            <a:r>
              <a:rPr b="0" lang="en-US" sz="1000" spc="-1" strike="noStrike">
                <a:latin typeface="Consolas"/>
              </a:rPr>
              <a:t> </a:t>
            </a:r>
            <a:r>
              <a:rPr b="0" lang="en-US" sz="1000" spc="-1" strike="noStrike">
                <a:solidFill>
                  <a:srgbClr val="7f007f"/>
                </a:solidFill>
                <a:latin typeface="Consolas"/>
                <a:ea typeface="Consolas"/>
              </a:rPr>
              <a:t>id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=</a:t>
            </a:r>
            <a:r>
              <a:rPr b="0" i="1" lang="en-US" sz="1000" spc="-1" strike="noStrike">
                <a:solidFill>
                  <a:srgbClr val="2a00ff"/>
                </a:solidFill>
                <a:latin typeface="Consolas"/>
                <a:ea typeface="Consolas"/>
              </a:rPr>
              <a:t>"getItemDtl"</a:t>
            </a:r>
            <a:r>
              <a:rPr b="0" lang="en-US" sz="1000" spc="-1" strike="noStrike">
                <a:latin typeface="Consolas"/>
              </a:rPr>
              <a:t> </a:t>
            </a:r>
            <a:r>
              <a:rPr b="0" lang="en-US" sz="1000" spc="-1" strike="noStrike">
                <a:solidFill>
                  <a:srgbClr val="7f007f"/>
                </a:solidFill>
                <a:latin typeface="Consolas"/>
                <a:ea typeface="Consolas"/>
              </a:rPr>
              <a:t>resultType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=</a:t>
            </a:r>
            <a:r>
              <a:rPr b="0" i="1" lang="en-US" sz="1000" spc="-1" strike="noStrike">
                <a:solidFill>
                  <a:srgbClr val="2a00ff"/>
                </a:solidFill>
                <a:latin typeface="Consolas"/>
                <a:ea typeface="Consolas"/>
              </a:rPr>
              <a:t>"com.springboot.jcmarket.domain.product.Product"</a:t>
            </a:r>
            <a:r>
              <a:rPr b="0" lang="en-US" sz="1000" spc="-1" strike="noStrike">
                <a:solidFill>
                  <a:srgbClr val="008080"/>
                </a:solidFill>
                <a:latin typeface="Consolas"/>
                <a:ea typeface="Consolas"/>
              </a:rPr>
              <a:t>&gt;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SELECT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pm.item_code AS item_code,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pm.item_title AS item_title,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pm.item_writer AS item_writer,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pm.item_date AS item_date,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pm.item_count AS item_count,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pd.now_sale AS now_sale,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pd.like_count AS like_count,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pd.item_price AS item_price,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pd.item_stat AS item_stat,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pd.item_change AS item_change,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pd.item_delivery AS item_delivery,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pd.item_content AS item_content,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pd.tempFileNames AS tempFileNames,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pd.create_date AS create_date,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pd.update_date AS update_date,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um.id AS id,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um.user_nickname AS user_nickname,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pl.user_id AS like_id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FROM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product_mst AS </a:t>
            </a:r>
            <a:r>
              <a:rPr b="0" lang="en-US" sz="1000" spc="-1" strike="noStrike" u="sng">
                <a:solidFill>
                  <a:srgbClr val="000000"/>
                </a:solidFill>
                <a:uFillTx/>
                <a:latin typeface="Consolas"/>
                <a:ea typeface="Consolas"/>
              </a:rPr>
              <a:t>pm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LEFT OUTER JOIN product_dtl AS </a:t>
            </a:r>
            <a:r>
              <a:rPr b="0" lang="en-US" sz="1000" spc="-1" strike="noStrike" u="sng">
                <a:solidFill>
                  <a:srgbClr val="000000"/>
                </a:solidFill>
                <a:uFillTx/>
                <a:latin typeface="Consolas"/>
                <a:ea typeface="Consolas"/>
              </a:rPr>
              <a:t>pd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 ON(pm.item_code = pd.item_code)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LEFT OUTER JOIN user_mst AS </a:t>
            </a:r>
            <a:r>
              <a:rPr b="0" lang="en-US" sz="1000" spc="-1" strike="noStrike" u="sng">
                <a:solidFill>
                  <a:srgbClr val="000000"/>
                </a:solidFill>
                <a:uFillTx/>
                <a:latin typeface="Consolas"/>
                <a:ea typeface="Consolas"/>
              </a:rPr>
              <a:t>um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 ON(pm.item_writer = um.id)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LEFT OUTER JOIN product_like AS </a:t>
            </a:r>
            <a:r>
              <a:rPr b="0" lang="en-US" sz="1000" spc="-1" strike="noStrike" u="sng">
                <a:solidFill>
                  <a:srgbClr val="000000"/>
                </a:solidFill>
                <a:uFillTx/>
                <a:latin typeface="Consolas"/>
                <a:ea typeface="Consolas"/>
              </a:rPr>
              <a:t>pl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 ON(pl.item_code = pm.item_code and pl.user_id = #{user_id})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WHERE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pm.item_code = #{item_code};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8080"/>
                </a:solidFill>
                <a:latin typeface="Consolas"/>
                <a:ea typeface="Consolas"/>
              </a:rPr>
              <a:t>&lt;/</a:t>
            </a:r>
            <a:r>
              <a:rPr b="0" lang="en-US" sz="1000" spc="-1" strike="noStrike">
                <a:solidFill>
                  <a:srgbClr val="3f7f7f"/>
                </a:solidFill>
                <a:latin typeface="Consolas"/>
                <a:ea typeface="Consolas"/>
              </a:rPr>
              <a:t>select</a:t>
            </a:r>
            <a:r>
              <a:rPr b="0" lang="en-US" sz="1000" spc="-1" strike="noStrike">
                <a:solidFill>
                  <a:srgbClr val="008080"/>
                </a:solidFill>
                <a:latin typeface="Consolas"/>
                <a:ea typeface="Consolas"/>
              </a:rPr>
              <a:t>&gt;</a:t>
            </a:r>
            <a:endParaRPr b="0" lang="en-US" sz="1000" spc="-1" strike="noStrike">
              <a:latin typeface="Consolas"/>
              <a:ea typeface="Consola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b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CustomShape 1"/>
          <p:cNvSpPr/>
          <p:nvPr/>
        </p:nvSpPr>
        <p:spPr>
          <a:xfrm>
            <a:off x="0" y="0"/>
            <a:ext cx="12191760" cy="163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0" name="CustomShape 2"/>
          <p:cNvSpPr/>
          <p:nvPr/>
        </p:nvSpPr>
        <p:spPr>
          <a:xfrm>
            <a:off x="1550160" y="652320"/>
            <a:ext cx="74340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r">
              <a:lnSpc>
                <a:spcPct val="100000"/>
              </a:lnSpc>
            </a:pPr>
            <a:r>
              <a:rPr b="1" lang="en-US" sz="32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4.1</a:t>
            </a:r>
            <a:endParaRPr b="0" lang="en-US" sz="3200" spc="-1" strike="noStrike">
              <a:latin typeface="굴림"/>
            </a:endParaRPr>
          </a:p>
        </p:txBody>
      </p:sp>
      <p:sp>
        <p:nvSpPr>
          <p:cNvPr id="231" name="CustomShape 3"/>
          <p:cNvSpPr/>
          <p:nvPr/>
        </p:nvSpPr>
        <p:spPr>
          <a:xfrm>
            <a:off x="2408040" y="645120"/>
            <a:ext cx="1336320" cy="54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JC</a:t>
            </a: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마켓</a:t>
            </a:r>
            <a:endParaRPr b="0" lang="en-US" sz="3000" spc="-1" strike="noStrike">
              <a:latin typeface="굴림"/>
            </a:endParaRPr>
          </a:p>
        </p:txBody>
      </p:sp>
      <p:sp>
        <p:nvSpPr>
          <p:cNvPr id="232" name="CustomShape 4"/>
          <p:cNvSpPr/>
          <p:nvPr/>
        </p:nvSpPr>
        <p:spPr>
          <a:xfrm>
            <a:off x="2476440" y="1192320"/>
            <a:ext cx="71604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찜하기</a:t>
            </a:r>
            <a:endParaRPr b="0" lang="en-US" sz="1400" spc="-1" strike="noStrike">
              <a:latin typeface="굴림"/>
            </a:endParaRPr>
          </a:p>
        </p:txBody>
      </p:sp>
      <p:sp>
        <p:nvSpPr>
          <p:cNvPr id="233" name="TextShape 5"/>
          <p:cNvSpPr txBox="1"/>
          <p:nvPr/>
        </p:nvSpPr>
        <p:spPr>
          <a:xfrm>
            <a:off x="6271200" y="1854360"/>
            <a:ext cx="5800320" cy="48920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endParaRPr b="0" lang="en-US" sz="1000" spc="-1" strike="noStrike">
              <a:solidFill>
                <a:srgbClr val="93a1a1"/>
              </a:solidFill>
              <a:latin typeface="Consolas"/>
              <a:ea typeface="Consolas"/>
            </a:endParaRPr>
          </a:p>
          <a:p>
            <a:endParaRPr b="0" lang="en-US" sz="1000" spc="-1" strike="noStrike">
              <a:latin typeface="Consolas"/>
              <a:ea typeface="Consolas"/>
            </a:endParaRPr>
          </a:p>
          <a:p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//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좋아요 추가 </a:t>
            </a:r>
            <a:endParaRPr b="0" lang="en-US" sz="1000" spc="-1" strike="noStrike">
              <a:solidFill>
                <a:srgbClr val="93a1a1"/>
              </a:solidFill>
              <a:latin typeface="Consolas"/>
              <a:ea typeface="Consolas"/>
            </a:endParaRPr>
          </a:p>
          <a:p>
            <a:r>
              <a:rPr b="1" lang="en-US" sz="1000" spc="-1" strike="noStrike">
                <a:solidFill>
                  <a:srgbClr val="073642"/>
                </a:solidFill>
                <a:latin typeface="Consolas"/>
                <a:ea typeface="Consolas"/>
              </a:rPr>
              <a:t>function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addLike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() {</a:t>
            </a:r>
            <a:endParaRPr b="0" lang="en-US" sz="1000" spc="-1" strike="noStrike">
              <a:latin typeface="Consolas"/>
              <a:ea typeface="Consolas"/>
            </a:endParaRPr>
          </a:p>
          <a:p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$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ajax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type: 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"post"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,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url: 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"/items/add-like"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,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data: {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productId: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item_code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value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},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dataType: 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"text"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,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success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: </a:t>
            </a:r>
            <a:r>
              <a:rPr b="1" lang="en-US" sz="1000" spc="-1" strike="noStrike">
                <a:solidFill>
                  <a:srgbClr val="073642"/>
                </a:solidFill>
                <a:latin typeface="Consolas"/>
                <a:ea typeface="Consolas"/>
              </a:rPr>
              <a:t>function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(data) 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1" lang="en-US" sz="1000" spc="-1" strike="noStrike">
                <a:solidFill>
                  <a:srgbClr val="073642"/>
                </a:solidFill>
                <a:latin typeface="Consolas"/>
                <a:ea typeface="Consolas"/>
              </a:rPr>
              <a:t>let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productLikeData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JSON.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parse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data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console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log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'add: '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+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productLikeData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user_id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if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productLikeData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like_result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1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 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msgService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'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찜하기가 완료되었습니다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'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,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1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like_id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value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productLikeData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user_id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}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else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if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data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2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 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alert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'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로그인이 필요합니다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.'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  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 </a:t>
            </a:r>
            <a:endParaRPr b="0" lang="en-US" sz="1000" spc="-1" strike="noStrike">
              <a:solidFill>
                <a:srgbClr val="93a1a1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},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error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: </a:t>
            </a:r>
            <a:r>
              <a:rPr b="1" lang="en-US" sz="1000" spc="-1" strike="noStrike">
                <a:solidFill>
                  <a:srgbClr val="073642"/>
                </a:solidFill>
                <a:latin typeface="Consolas"/>
                <a:ea typeface="Consolas"/>
              </a:rPr>
              <a:t>function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() {</a:t>
            </a:r>
            <a:endParaRPr b="0" lang="en-US" sz="1000" spc="-1" strike="noStrike">
              <a:latin typeface="Consolas"/>
              <a:ea typeface="Consolas"/>
            </a:endParaRPr>
          </a:p>
          <a:p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}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});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}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endParaRPr b="0" lang="en-US" sz="1000" spc="-1" strike="noStrike">
              <a:latin typeface="Consolas"/>
              <a:ea typeface="Consolas"/>
            </a:endParaRPr>
          </a:p>
          <a:p>
            <a:endParaRPr b="0" lang="en-US" sz="1000" spc="-1" strike="noStrike">
              <a:latin typeface="Consolas"/>
              <a:ea typeface="Consolas"/>
            </a:endParaRPr>
          </a:p>
          <a:p>
            <a:endParaRPr b="0" lang="en-US" sz="1000" spc="-1" strike="noStrike">
              <a:solidFill>
                <a:srgbClr val="93a1a1"/>
              </a:solidFill>
              <a:latin typeface="Consolas"/>
              <a:ea typeface="Consolas"/>
            </a:endParaRPr>
          </a:p>
          <a:p>
            <a:endParaRPr b="0" lang="en-US" sz="1000" spc="-1" strike="noStrike">
              <a:latin typeface="Consolas"/>
              <a:ea typeface="Consolas"/>
            </a:endParaRPr>
          </a:p>
          <a:p>
            <a:endParaRPr b="0" lang="en-US" sz="1000" spc="-1" strike="noStrike">
              <a:latin typeface="Consolas"/>
              <a:ea typeface="Consolas"/>
            </a:endParaRPr>
          </a:p>
          <a:p>
            <a:endParaRPr b="0" lang="en-US" sz="1000" spc="-1" strike="noStrike">
              <a:latin typeface="Consolas"/>
              <a:ea typeface="Consolas"/>
            </a:endParaRPr>
          </a:p>
        </p:txBody>
      </p:sp>
      <p:sp>
        <p:nvSpPr>
          <p:cNvPr id="234" name="TextShape 6"/>
          <p:cNvSpPr txBox="1"/>
          <p:nvPr/>
        </p:nvSpPr>
        <p:spPr>
          <a:xfrm>
            <a:off x="248400" y="2500200"/>
            <a:ext cx="6065280" cy="28706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//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다시 새로고침했을때 하트아이콘색 유지를 위해 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if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like_id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value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0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 {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like_icon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classList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remove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'color--red'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//user_id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가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0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이라는 것은 유저가 좋아요 클릭을 안했다는 것 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//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그래서 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like_button.value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에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1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을 넣어주어서 클릭시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insert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가 일어나게 한다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. </a:t>
            </a:r>
            <a:endParaRPr b="0" lang="en-US" sz="1000" spc="-1" strike="noStrike">
              <a:latin typeface="굴림"/>
            </a:endParaRPr>
          </a:p>
          <a:p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}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else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{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like_icon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classList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add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'color--red'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//user_id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가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0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이 아니라는 것은 유저가 좋아요 클릭한 상태라는것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(insert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가 한번 이루어진상태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)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//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그래서 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like_button.value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에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2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을 넣어주어서 다음 클릭시 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delete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가 일어나게 한다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.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}</a:t>
            </a:r>
            <a:endParaRPr b="0" lang="en-US" sz="1000" spc="-1" strike="noStrike">
              <a:latin typeface="굴림"/>
            </a:endParaRPr>
          </a:p>
          <a:p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//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  <a:ea typeface="Consolas"/>
              </a:rPr>
              <a:t>좋아요 버튼 클릭시 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like_button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addEventListener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'click'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, () </a:t>
            </a:r>
            <a:r>
              <a:rPr b="1" lang="en-US" sz="1000" spc="-1" strike="noStrike">
                <a:solidFill>
                  <a:srgbClr val="073642"/>
                </a:solidFill>
                <a:latin typeface="Consolas"/>
                <a:ea typeface="Consolas"/>
              </a:rPr>
              <a:t>=&gt;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{</a:t>
            </a:r>
            <a:endParaRPr b="0" lang="en-US" sz="1000" spc="-1" strike="noStrike">
              <a:latin typeface="굴림"/>
            </a:endParaRPr>
          </a:p>
          <a:p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if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like_id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value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0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 {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addLike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();</a:t>
            </a:r>
            <a:endParaRPr b="0" lang="en-US" sz="1000" spc="-1" strike="noStrike">
              <a:latin typeface="굴림"/>
            </a:endParaRPr>
          </a:p>
          <a:p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}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else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{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deleteLike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();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}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});</a:t>
            </a:r>
            <a:endParaRPr b="0" lang="en-US" sz="1000" spc="-1" strike="noStrike">
              <a:latin typeface="굴림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b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CustomShape 1"/>
          <p:cNvSpPr/>
          <p:nvPr/>
        </p:nvSpPr>
        <p:spPr>
          <a:xfrm>
            <a:off x="0" y="0"/>
            <a:ext cx="12191760" cy="163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6" name="CustomShape 2"/>
          <p:cNvSpPr/>
          <p:nvPr/>
        </p:nvSpPr>
        <p:spPr>
          <a:xfrm>
            <a:off x="1550160" y="652320"/>
            <a:ext cx="74340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r">
              <a:lnSpc>
                <a:spcPct val="100000"/>
              </a:lnSpc>
            </a:pPr>
            <a:r>
              <a:rPr b="1" lang="en-US" sz="32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4.1</a:t>
            </a:r>
            <a:endParaRPr b="0" lang="en-US" sz="3200" spc="-1" strike="noStrike">
              <a:latin typeface="굴림"/>
            </a:endParaRPr>
          </a:p>
        </p:txBody>
      </p:sp>
      <p:sp>
        <p:nvSpPr>
          <p:cNvPr id="237" name="CustomShape 3"/>
          <p:cNvSpPr/>
          <p:nvPr/>
        </p:nvSpPr>
        <p:spPr>
          <a:xfrm>
            <a:off x="2408040" y="645120"/>
            <a:ext cx="1336320" cy="54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JC</a:t>
            </a: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마켓</a:t>
            </a:r>
            <a:endParaRPr b="0" lang="en-US" sz="3000" spc="-1" strike="noStrike">
              <a:latin typeface="굴림"/>
            </a:endParaRPr>
          </a:p>
        </p:txBody>
      </p:sp>
      <p:sp>
        <p:nvSpPr>
          <p:cNvPr id="238" name="CustomShape 4"/>
          <p:cNvSpPr/>
          <p:nvPr/>
        </p:nvSpPr>
        <p:spPr>
          <a:xfrm>
            <a:off x="2476440" y="1192320"/>
            <a:ext cx="71604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찜하기</a:t>
            </a:r>
            <a:endParaRPr b="0" lang="en-US" sz="1400" spc="-1" strike="noStrike">
              <a:latin typeface="굴림"/>
            </a:endParaRPr>
          </a:p>
        </p:txBody>
      </p:sp>
      <p:sp>
        <p:nvSpPr>
          <p:cNvPr id="239" name="TextShape 5"/>
          <p:cNvSpPr txBox="1"/>
          <p:nvPr/>
        </p:nvSpPr>
        <p:spPr>
          <a:xfrm>
            <a:off x="1293840" y="2331360"/>
            <a:ext cx="3684600" cy="35024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//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좋아요 삭제  </a:t>
            </a:r>
            <a:endParaRPr b="0" lang="en-US" sz="1000" spc="-1" strike="noStrike">
              <a:solidFill>
                <a:srgbClr val="93a1a1"/>
              </a:solidFill>
              <a:latin typeface="Consolas"/>
              <a:ea typeface="Consolas"/>
            </a:endParaRPr>
          </a:p>
          <a:p>
            <a:r>
              <a:rPr b="1" lang="en-US" sz="1000" spc="-1" strike="noStrike">
                <a:solidFill>
                  <a:srgbClr val="073642"/>
                </a:solidFill>
                <a:latin typeface="Consolas"/>
                <a:ea typeface="Consolas"/>
              </a:rPr>
              <a:t>function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deleteLike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() {</a:t>
            </a:r>
            <a:endParaRPr b="0" lang="en-US" sz="1000" spc="-1" strike="noStrike">
              <a:latin typeface="Consolas"/>
              <a:ea typeface="Consolas"/>
            </a:endParaRPr>
          </a:p>
          <a:p>
            <a:endParaRPr b="0" lang="en-US" sz="1000" spc="-1" strike="noStrike">
              <a:latin typeface="Consolas"/>
              <a:ea typeface="Consolas"/>
            </a:endParaRPr>
          </a:p>
          <a:p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$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ajax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type: 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"delete"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,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url: 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"/items/delete-like"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,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data: {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productId: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item_code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value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},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dataType: 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"text"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,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success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: </a:t>
            </a:r>
            <a:r>
              <a:rPr b="1" lang="en-US" sz="1000" spc="-1" strike="noStrike">
                <a:solidFill>
                  <a:srgbClr val="073642"/>
                </a:solidFill>
                <a:latin typeface="Consolas"/>
                <a:ea typeface="Consolas"/>
              </a:rPr>
              <a:t>function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(data) 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1" lang="en-US" sz="1000" spc="-1" strike="noStrike">
                <a:solidFill>
                  <a:srgbClr val="073642"/>
                </a:solidFill>
                <a:latin typeface="Consolas"/>
                <a:ea typeface="Consolas"/>
              </a:rPr>
              <a:t>let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productLikeData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JSON.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parse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data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console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log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();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if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productLikeData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like_result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1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 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msgService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'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찜하기가 제거되었습니다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'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,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2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like_id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value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0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;</a:t>
            </a:r>
            <a:endParaRPr b="0" lang="en-US" sz="1000" spc="-1" strike="noStrike">
              <a:latin typeface="Consolas"/>
              <a:ea typeface="Consolas"/>
            </a:endParaRPr>
          </a:p>
          <a:p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}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},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error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: </a:t>
            </a:r>
            <a:r>
              <a:rPr b="1" lang="en-US" sz="1000" spc="-1" strike="noStrike">
                <a:solidFill>
                  <a:srgbClr val="073642"/>
                </a:solidFill>
                <a:latin typeface="Consolas"/>
                <a:ea typeface="Consolas"/>
              </a:rPr>
              <a:t>function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() {</a:t>
            </a:r>
            <a:endParaRPr b="0" lang="en-US" sz="1000" spc="-1" strike="noStrike">
              <a:latin typeface="Consolas"/>
              <a:ea typeface="Consolas"/>
            </a:endParaRPr>
          </a:p>
          <a:p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}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});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endParaRPr b="0" lang="en-US" sz="1000" spc="-1" strike="noStrike">
              <a:latin typeface="Consolas"/>
              <a:ea typeface="Consolas"/>
            </a:endParaRPr>
          </a:p>
          <a:p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}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</p:txBody>
      </p:sp>
      <p:sp>
        <p:nvSpPr>
          <p:cNvPr id="240" name="TextShape 6"/>
          <p:cNvSpPr txBox="1"/>
          <p:nvPr/>
        </p:nvSpPr>
        <p:spPr>
          <a:xfrm>
            <a:off x="6278760" y="2123640"/>
            <a:ext cx="4527720" cy="362880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1" lang="en-US" sz="1000" spc="-1" strike="noStrike">
                <a:solidFill>
                  <a:srgbClr val="073642"/>
                </a:solidFill>
                <a:latin typeface="Consolas"/>
                <a:ea typeface="Consolas"/>
              </a:rPr>
              <a:t>function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msgService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(content, result) 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 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console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log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content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  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console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log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result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setTimeout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(() </a:t>
            </a:r>
            <a:r>
              <a:rPr b="1" lang="en-US" sz="1000" spc="-1" strike="noStrike">
                <a:solidFill>
                  <a:srgbClr val="073642"/>
                </a:solidFill>
                <a:latin typeface="Consolas"/>
                <a:ea typeface="Consolas"/>
              </a:rPr>
              <a:t>=&gt;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1" lang="en-US" sz="1000" spc="-1" strike="noStrike">
                <a:solidFill>
                  <a:srgbClr val="073642"/>
                </a:solidFill>
                <a:latin typeface="Consolas"/>
                <a:ea typeface="Consolas"/>
              </a:rPr>
              <a:t>const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cb4b16"/>
                </a:solidFill>
                <a:latin typeface="Consolas"/>
                <a:ea typeface="Consolas"/>
              </a:rPr>
              <a:t>p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document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createElement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'p'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p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textContent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content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//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좋아요 추가 </a:t>
            </a:r>
            <a:endParaRPr b="0" lang="en-US" sz="1000" spc="-1" strike="noStrike">
              <a:solidFill>
                <a:srgbClr val="93a1a1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if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result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1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 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p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classList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add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'add_msg'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like_icon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classList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add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'color--red'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like_count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textContent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parseInt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like_count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textContent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+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1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        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//</a:t>
            </a:r>
            <a:r>
              <a:rPr b="0" lang="en-US" sz="1000" spc="-1" strike="noStrike">
                <a:solidFill>
                  <a:srgbClr val="93a1a1"/>
                </a:solidFill>
                <a:latin typeface="Consolas"/>
              </a:rPr>
              <a:t>좋아요 삭제 </a:t>
            </a:r>
            <a:endParaRPr b="0" lang="en-US" sz="1000" spc="-1" strike="noStrike">
              <a:solidFill>
                <a:srgbClr val="93a1a1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}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else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if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result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2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 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p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classList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add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'delete_msg'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like_icon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classList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remove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'color--red'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like_count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textContent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parseInt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like_count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textContent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-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1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}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item_info_btn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after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p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},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300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</a:t>
            </a:r>
            <a:endParaRPr b="0" lang="en-US" sz="1000" spc="-1" strike="noStrike">
              <a:latin typeface="Consolas"/>
              <a:ea typeface="Consolas"/>
            </a:endParaRPr>
          </a:p>
          <a:p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setTimeout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(() </a:t>
            </a:r>
            <a:r>
              <a:rPr b="1" lang="en-US" sz="1000" spc="-1" strike="noStrike">
                <a:solidFill>
                  <a:srgbClr val="073642"/>
                </a:solidFill>
                <a:latin typeface="Consolas"/>
                <a:ea typeface="Consolas"/>
              </a:rPr>
              <a:t>=&gt;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if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item_info_btn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nextElementSibling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tagName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'P'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 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item_info_btn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nextElementSibling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remove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();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}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},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2000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</a:t>
            </a:r>
            <a:endParaRPr b="0" lang="en-US" sz="1000" spc="-1" strike="noStrike">
              <a:latin typeface="Consolas"/>
              <a:ea typeface="Consolas"/>
            </a:endParaRPr>
          </a:p>
          <a:p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}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3a383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1" name="Group 1"/>
          <p:cNvGrpSpPr/>
          <p:nvPr/>
        </p:nvGrpSpPr>
        <p:grpSpPr>
          <a:xfrm>
            <a:off x="8116920" y="513360"/>
            <a:ext cx="3656520" cy="3695760"/>
            <a:chOff x="8116920" y="513360"/>
            <a:chExt cx="3656520" cy="3695760"/>
          </a:xfrm>
        </p:grpSpPr>
        <p:sp>
          <p:nvSpPr>
            <p:cNvPr id="242" name="CustomShape 2"/>
            <p:cNvSpPr/>
            <p:nvPr/>
          </p:nvSpPr>
          <p:spPr>
            <a:xfrm rot="5400000">
              <a:off x="10521720" y="83196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3" name="CustomShape 3"/>
            <p:cNvSpPr/>
            <p:nvPr/>
          </p:nvSpPr>
          <p:spPr>
            <a:xfrm flipH="1" rot="16200000">
              <a:off x="9135720" y="60588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4" name="CustomShape 4"/>
            <p:cNvSpPr/>
            <p:nvPr/>
          </p:nvSpPr>
          <p:spPr>
            <a:xfrm rot="5400000">
              <a:off x="9384120" y="165708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5" name="CustomShape 5"/>
            <p:cNvSpPr/>
            <p:nvPr/>
          </p:nvSpPr>
          <p:spPr>
            <a:xfrm rot="16200000">
              <a:off x="9622080" y="240336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6" name="CustomShape 6"/>
            <p:cNvSpPr/>
            <p:nvPr/>
          </p:nvSpPr>
          <p:spPr>
            <a:xfrm flipH="1" rot="5400000">
              <a:off x="9041760" y="295740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247" name="CustomShape 7"/>
            <p:cNvSpPr/>
            <p:nvPr/>
          </p:nvSpPr>
          <p:spPr>
            <a:xfrm rot="16200000">
              <a:off x="8024040" y="155556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248" name="Group 8"/>
          <p:cNvGrpSpPr/>
          <p:nvPr/>
        </p:nvGrpSpPr>
        <p:grpSpPr>
          <a:xfrm>
            <a:off x="513000" y="2130480"/>
            <a:ext cx="5220360" cy="2212560"/>
            <a:chOff x="513000" y="2130480"/>
            <a:chExt cx="5220360" cy="2212560"/>
          </a:xfrm>
        </p:grpSpPr>
        <p:grpSp>
          <p:nvGrpSpPr>
            <p:cNvPr id="249" name="Group 9"/>
            <p:cNvGrpSpPr/>
            <p:nvPr/>
          </p:nvGrpSpPr>
          <p:grpSpPr>
            <a:xfrm>
              <a:off x="630360" y="3582360"/>
              <a:ext cx="3674520" cy="760680"/>
              <a:chOff x="630360" y="3582360"/>
              <a:chExt cx="3674520" cy="760680"/>
            </a:xfrm>
          </p:grpSpPr>
          <p:sp>
            <p:nvSpPr>
              <p:cNvPr id="250" name="CustomShape 10"/>
              <p:cNvSpPr/>
              <p:nvPr/>
            </p:nvSpPr>
            <p:spPr>
              <a:xfrm>
                <a:off x="630360" y="3582360"/>
                <a:ext cx="2892960" cy="760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90000" rIns="90000" tIns="45000" bIns="45000">
                <a:spAutoFit/>
              </a:bodyPr>
              <a:p>
                <a:pPr>
                  <a:lnSpc>
                    <a:spcPct val="100000"/>
                  </a:lnSpc>
                </a:pPr>
                <a:r>
                  <a:rPr b="1" lang="en-US" sz="4400" spc="-151" strike="noStrike">
                    <a:solidFill>
                      <a:srgbClr val="ffffff"/>
                    </a:solidFill>
                    <a:latin typeface="Arial"/>
                    <a:ea typeface="THE명품고딕L"/>
                  </a:rPr>
                  <a:t>CHATTING</a:t>
                </a:r>
                <a:endParaRPr b="0" lang="en-US" sz="4400" spc="-1" strike="noStrike">
                  <a:latin typeface="굴림"/>
                </a:endParaRPr>
              </a:p>
            </p:txBody>
          </p:sp>
          <p:sp>
            <p:nvSpPr>
              <p:cNvPr id="251" name="CustomShape 11"/>
              <p:cNvSpPr/>
              <p:nvPr/>
            </p:nvSpPr>
            <p:spPr>
              <a:xfrm>
                <a:off x="1365480" y="3582360"/>
                <a:ext cx="2939400" cy="760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252" name="CustomShape 12"/>
            <p:cNvSpPr/>
            <p:nvPr/>
          </p:nvSpPr>
          <p:spPr>
            <a:xfrm>
              <a:off x="513000" y="2130480"/>
              <a:ext cx="3172680" cy="13093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8000" spc="-151" strike="noStrike">
                  <a:solidFill>
                    <a:srgbClr val="8ecdcd"/>
                  </a:solidFill>
                  <a:latin typeface="Arial"/>
                  <a:ea typeface="THE명품고딕L"/>
                </a:rPr>
                <a:t>Part 5.</a:t>
              </a:r>
              <a:endParaRPr b="0" lang="en-US" sz="8000" spc="-1" strike="noStrike">
                <a:latin typeface="굴림"/>
              </a:endParaRPr>
            </a:p>
          </p:txBody>
        </p:sp>
        <p:sp>
          <p:nvSpPr>
            <p:cNvPr id="253" name="Line 13"/>
            <p:cNvSpPr/>
            <p:nvPr/>
          </p:nvSpPr>
          <p:spPr>
            <a:xfrm>
              <a:off x="653040" y="3447000"/>
              <a:ext cx="5080320" cy="0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254" name="CustomShape 14"/>
          <p:cNvSpPr/>
          <p:nvPr/>
        </p:nvSpPr>
        <p:spPr>
          <a:xfrm>
            <a:off x="9672120" y="6505560"/>
            <a:ext cx="2493000" cy="21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r">
              <a:lnSpc>
                <a:spcPct val="100000"/>
              </a:lnSpc>
            </a:pPr>
            <a:r>
              <a:rPr b="0" lang="en-US" sz="800" spc="-1" strike="noStrike">
                <a:solidFill>
                  <a:srgbClr val="ffffff"/>
                </a:solidFill>
                <a:latin typeface="나눔스퀘어라운드 Regular"/>
                <a:ea typeface="나눔스퀘어라운드 Regular"/>
              </a:rPr>
              <a:t>Copyrightⓒ. Saebyeol Yu. All Rights Reserved.</a:t>
            </a:r>
            <a:endParaRPr b="0" lang="en-US" sz="800" spc="-1" strike="noStrike">
              <a:latin typeface="굴림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b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0" y="0"/>
            <a:ext cx="12191760" cy="163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6" name="CustomShape 2"/>
          <p:cNvSpPr/>
          <p:nvPr/>
        </p:nvSpPr>
        <p:spPr>
          <a:xfrm>
            <a:off x="1550160" y="652320"/>
            <a:ext cx="74340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r">
              <a:lnSpc>
                <a:spcPct val="100000"/>
              </a:lnSpc>
            </a:pPr>
            <a:r>
              <a:rPr b="1" lang="en-US" sz="32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5.1</a:t>
            </a:r>
            <a:endParaRPr b="0" lang="en-US" sz="3200" spc="-1" strike="noStrike">
              <a:latin typeface="굴림"/>
            </a:endParaRPr>
          </a:p>
        </p:txBody>
      </p:sp>
      <p:sp>
        <p:nvSpPr>
          <p:cNvPr id="257" name="CustomShape 3"/>
          <p:cNvSpPr/>
          <p:nvPr/>
        </p:nvSpPr>
        <p:spPr>
          <a:xfrm>
            <a:off x="2408040" y="645120"/>
            <a:ext cx="1336320" cy="54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JC</a:t>
            </a: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마켓</a:t>
            </a:r>
            <a:endParaRPr b="0" lang="en-US" sz="3000" spc="-1" strike="noStrike">
              <a:latin typeface="굴림"/>
            </a:endParaRPr>
          </a:p>
        </p:txBody>
      </p:sp>
      <p:sp>
        <p:nvSpPr>
          <p:cNvPr id="258" name="CustomShape 4"/>
          <p:cNvSpPr/>
          <p:nvPr/>
        </p:nvSpPr>
        <p:spPr>
          <a:xfrm>
            <a:off x="2408040" y="1192320"/>
            <a:ext cx="165960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CHATTING </a:t>
            </a:r>
            <a:r>
              <a:rPr b="0" lang="en-US" sz="14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순서도</a:t>
            </a:r>
            <a:endParaRPr b="0" lang="en-US" sz="1400" spc="-1" strike="noStrike">
              <a:latin typeface="굴림"/>
            </a:endParaRPr>
          </a:p>
        </p:txBody>
      </p:sp>
      <p:pic>
        <p:nvPicPr>
          <p:cNvPr id="259" name="" descr=""/>
          <p:cNvPicPr/>
          <p:nvPr/>
        </p:nvPicPr>
        <p:blipFill>
          <a:blip r:embed="rId1"/>
          <a:stretch/>
        </p:blipFill>
        <p:spPr>
          <a:xfrm>
            <a:off x="1108800" y="2019600"/>
            <a:ext cx="9644760" cy="41292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b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CustomShape 1"/>
          <p:cNvSpPr/>
          <p:nvPr/>
        </p:nvSpPr>
        <p:spPr>
          <a:xfrm>
            <a:off x="0" y="0"/>
            <a:ext cx="12191760" cy="163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1" name="CustomShape 2"/>
          <p:cNvSpPr/>
          <p:nvPr/>
        </p:nvSpPr>
        <p:spPr>
          <a:xfrm>
            <a:off x="1550160" y="652320"/>
            <a:ext cx="74340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r">
              <a:lnSpc>
                <a:spcPct val="100000"/>
              </a:lnSpc>
            </a:pPr>
            <a:r>
              <a:rPr b="1" lang="en-US" sz="32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5.1</a:t>
            </a:r>
            <a:endParaRPr b="0" lang="en-US" sz="3200" spc="-1" strike="noStrike">
              <a:latin typeface="굴림"/>
            </a:endParaRPr>
          </a:p>
        </p:txBody>
      </p:sp>
      <p:sp>
        <p:nvSpPr>
          <p:cNvPr id="262" name="CustomShape 3"/>
          <p:cNvSpPr/>
          <p:nvPr/>
        </p:nvSpPr>
        <p:spPr>
          <a:xfrm>
            <a:off x="2408040" y="645120"/>
            <a:ext cx="1336320" cy="54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JC</a:t>
            </a: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마켓</a:t>
            </a:r>
            <a:endParaRPr b="0" lang="en-US" sz="3000" spc="-1" strike="noStrike">
              <a:latin typeface="굴림"/>
            </a:endParaRPr>
          </a:p>
        </p:txBody>
      </p:sp>
      <p:sp>
        <p:nvSpPr>
          <p:cNvPr id="263" name="CustomShape 4"/>
          <p:cNvSpPr/>
          <p:nvPr/>
        </p:nvSpPr>
        <p:spPr>
          <a:xfrm>
            <a:off x="2497320" y="1192320"/>
            <a:ext cx="148140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CHATTING </a:t>
            </a:r>
            <a:r>
              <a:rPr b="0" lang="en-US" sz="14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코드</a:t>
            </a:r>
            <a:endParaRPr b="0" lang="en-US" sz="1400" spc="-1" strike="noStrike">
              <a:latin typeface="굴림"/>
            </a:endParaRPr>
          </a:p>
        </p:txBody>
      </p:sp>
      <p:sp>
        <p:nvSpPr>
          <p:cNvPr id="264" name="TextShape 5"/>
          <p:cNvSpPr txBox="1"/>
          <p:nvPr/>
        </p:nvSpPr>
        <p:spPr>
          <a:xfrm>
            <a:off x="1144800" y="2444040"/>
            <a:ext cx="3966480" cy="24915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000" spc="-1" strike="noStrike">
                <a:solidFill>
                  <a:srgbClr val="008080"/>
                </a:solidFill>
                <a:latin typeface="Consolas"/>
                <a:ea typeface="Consolas"/>
              </a:rPr>
              <a:t>&lt;</a:t>
            </a:r>
            <a:r>
              <a:rPr b="0" lang="en-US" sz="1000" spc="-1" strike="noStrike">
                <a:solidFill>
                  <a:srgbClr val="3f7f7f"/>
                </a:solidFill>
                <a:latin typeface="Consolas"/>
                <a:ea typeface="Consolas"/>
              </a:rPr>
              <a:t>select</a:t>
            </a:r>
            <a:r>
              <a:rPr b="0" lang="en-US" sz="1000" spc="-1" strike="noStrike">
                <a:latin typeface="Consolas"/>
              </a:rPr>
              <a:t> </a:t>
            </a:r>
            <a:r>
              <a:rPr b="0" lang="en-US" sz="1000" spc="-1" strike="noStrike">
                <a:solidFill>
                  <a:srgbClr val="7f007f"/>
                </a:solidFill>
                <a:latin typeface="Consolas"/>
                <a:ea typeface="Consolas"/>
              </a:rPr>
              <a:t>id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=</a:t>
            </a:r>
            <a:r>
              <a:rPr b="0" i="1" lang="en-US" sz="1000" spc="-1" strike="noStrike">
                <a:solidFill>
                  <a:srgbClr val="2a00ff"/>
                </a:solidFill>
                <a:latin typeface="Consolas"/>
                <a:ea typeface="Consolas"/>
              </a:rPr>
              <a:t>"getChatListAll"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7f007f"/>
                </a:solidFill>
                <a:latin typeface="Consolas"/>
                <a:ea typeface="Consolas"/>
              </a:rPr>
              <a:t>resultType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=</a:t>
            </a:r>
            <a:r>
              <a:rPr b="0" i="1" lang="en-US" sz="1000" spc="-1" strike="noStrike">
                <a:solidFill>
                  <a:srgbClr val="2a00ff"/>
                </a:solidFill>
                <a:latin typeface="Consolas"/>
                <a:ea typeface="Consolas"/>
              </a:rPr>
              <a:t>"com.springboot.jcmarket.domain.chat.Chat"</a:t>
            </a:r>
            <a:r>
              <a:rPr b="0" lang="en-US" sz="1000" spc="-1" strike="noStrike">
                <a:solidFill>
                  <a:srgbClr val="008080"/>
                </a:solidFill>
                <a:latin typeface="Consolas"/>
                <a:ea typeface="Consolas"/>
              </a:rPr>
              <a:t>&gt;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SELECT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cm.update_date,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cm.item_code,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cm.buyer_id,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um1.user_nickname AS buyer_nickname,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cm.seller_id,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um2.user_nickname AS seller_nickname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FROM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chat_mst </a:t>
            </a:r>
            <a:r>
              <a:rPr b="0" lang="en-US" sz="1000" spc="-1" strike="noStrike" u="sng">
                <a:solidFill>
                  <a:srgbClr val="000000"/>
                </a:solidFill>
                <a:uFillTx/>
                <a:latin typeface="Consolas"/>
                <a:ea typeface="Consolas"/>
              </a:rPr>
              <a:t>cm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LEFT OUTER JOIN user_mst um1 ON(um1.id = cm.buyer_id)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LEFT OUTER JOIN user_mst um2 ON(um2.id = cm.seller_id)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WHERE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cm.buyer_id = #{id}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OR cm.seller_id = #{id}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ORDER BY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update_date </a:t>
            </a:r>
            <a:r>
              <a:rPr b="0" lang="en-US" sz="1000" spc="-1" strike="noStrike" u="sng">
                <a:solidFill>
                  <a:srgbClr val="000000"/>
                </a:solidFill>
                <a:uFillTx/>
                <a:latin typeface="Consolas"/>
                <a:ea typeface="Consolas"/>
              </a:rPr>
              <a:t>desc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;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8080"/>
                </a:solidFill>
                <a:latin typeface="Consolas"/>
                <a:ea typeface="Consolas"/>
              </a:rPr>
              <a:t>&lt;/</a:t>
            </a:r>
            <a:r>
              <a:rPr b="0" lang="en-US" sz="1000" spc="-1" strike="noStrike">
                <a:solidFill>
                  <a:srgbClr val="3f7f7f"/>
                </a:solidFill>
                <a:latin typeface="Consolas"/>
                <a:ea typeface="Consolas"/>
              </a:rPr>
              <a:t>select</a:t>
            </a:r>
            <a:r>
              <a:rPr b="0" lang="en-US" sz="1000" spc="-1" strike="noStrike">
                <a:solidFill>
                  <a:srgbClr val="008080"/>
                </a:solidFill>
                <a:latin typeface="Consolas"/>
                <a:ea typeface="Consolas"/>
              </a:rPr>
              <a:t>&gt;</a:t>
            </a:r>
            <a:endParaRPr b="0" lang="en-US" sz="1000" spc="-1" strike="noStrike">
              <a:latin typeface="Consolas"/>
              <a:ea typeface="Consolas"/>
            </a:endParaRPr>
          </a:p>
        </p:txBody>
      </p:sp>
      <p:sp>
        <p:nvSpPr>
          <p:cNvPr id="265" name="TextShape 6"/>
          <p:cNvSpPr txBox="1"/>
          <p:nvPr/>
        </p:nvSpPr>
        <p:spPr>
          <a:xfrm>
            <a:off x="6606360" y="2348640"/>
            <a:ext cx="4177080" cy="26179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000" spc="-1" strike="noStrike">
                <a:solidFill>
                  <a:srgbClr val="008080"/>
                </a:solidFill>
                <a:latin typeface="Consolas"/>
                <a:ea typeface="Consolas"/>
              </a:rPr>
              <a:t>&lt;</a:t>
            </a:r>
            <a:r>
              <a:rPr b="0" lang="en-US" sz="1000" spc="-1" strike="noStrike">
                <a:solidFill>
                  <a:srgbClr val="3f7f7f"/>
                </a:solidFill>
                <a:latin typeface="Consolas"/>
                <a:ea typeface="Consolas"/>
              </a:rPr>
              <a:t>select</a:t>
            </a:r>
            <a:r>
              <a:rPr b="0" lang="en-US" sz="1000" spc="-1" strike="noStrike">
                <a:latin typeface="Consolas"/>
              </a:rPr>
              <a:t> </a:t>
            </a:r>
            <a:r>
              <a:rPr b="0" lang="en-US" sz="1000" spc="-1" strike="noStrike">
                <a:solidFill>
                  <a:srgbClr val="7f007f"/>
                </a:solidFill>
                <a:latin typeface="Consolas"/>
                <a:ea typeface="Consolas"/>
              </a:rPr>
              <a:t>id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=</a:t>
            </a:r>
            <a:r>
              <a:rPr b="0" i="1" lang="en-US" sz="1000" spc="-1" strike="noStrike">
                <a:solidFill>
                  <a:srgbClr val="2a00ff"/>
                </a:solidFill>
                <a:latin typeface="Consolas"/>
                <a:ea typeface="Consolas"/>
              </a:rPr>
              <a:t>"getChatting"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7f007f"/>
                </a:solidFill>
                <a:latin typeface="Consolas"/>
                <a:ea typeface="Consolas"/>
              </a:rPr>
              <a:t>resultType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=</a:t>
            </a:r>
            <a:r>
              <a:rPr b="0" i="1" lang="en-US" sz="1000" spc="-1" strike="noStrike">
                <a:solidFill>
                  <a:srgbClr val="2a00ff"/>
                </a:solidFill>
                <a:latin typeface="Consolas"/>
                <a:ea typeface="Consolas"/>
              </a:rPr>
              <a:t>"com.springboot.jcmarket.domain.chat.Chat"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7f007f"/>
                </a:solidFill>
                <a:latin typeface="Consolas"/>
                <a:ea typeface="Consolas"/>
              </a:rPr>
              <a:t>parameterType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=</a:t>
            </a:r>
            <a:r>
              <a:rPr b="0" i="1" lang="en-US" sz="1000" spc="-1" strike="noStrike">
                <a:solidFill>
                  <a:srgbClr val="2a00ff"/>
                </a:solidFill>
                <a:latin typeface="Consolas"/>
                <a:ea typeface="Consolas"/>
              </a:rPr>
              <a:t>"com.springboot.jcmarket.domain.chat.Chat"</a:t>
            </a:r>
            <a:r>
              <a:rPr b="0" lang="en-US" sz="1000" spc="-1" strike="noStrike">
                <a:solidFill>
                  <a:srgbClr val="008080"/>
                </a:solidFill>
                <a:latin typeface="Consolas"/>
                <a:ea typeface="Consolas"/>
              </a:rPr>
              <a:t>&gt;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SELECT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cd.item_code,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cd.buyer_id,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cd.seller_id,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cd.chat_index,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cd.writer_id,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um.user_nickname as writer_nickname,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cd.chat_content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FROM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chat_dtl </a:t>
            </a:r>
            <a:r>
              <a:rPr b="0" lang="en-US" sz="1000" spc="-1" strike="noStrike" u="sng">
                <a:solidFill>
                  <a:srgbClr val="000000"/>
                </a:solidFill>
                <a:uFillTx/>
                <a:latin typeface="Consolas"/>
                <a:ea typeface="Consolas"/>
              </a:rPr>
              <a:t>cd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LEFT OUTER JOIN user_mst </a:t>
            </a:r>
            <a:r>
              <a:rPr b="0" lang="en-US" sz="1000" spc="-1" strike="noStrike" u="sng">
                <a:solidFill>
                  <a:srgbClr val="000000"/>
                </a:solidFill>
                <a:uFillTx/>
                <a:latin typeface="Consolas"/>
                <a:ea typeface="Consolas"/>
              </a:rPr>
              <a:t>um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 ON(um.id = cd.writer_id)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WHERE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cd.item_code = #{item_code}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AND cd.buyer_id = #{buyer_id}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AND cd.seller_id =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#{seller_id};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8080"/>
                </a:solidFill>
                <a:latin typeface="Consolas"/>
                <a:ea typeface="Consolas"/>
              </a:rPr>
              <a:t>&lt;/</a:t>
            </a:r>
            <a:r>
              <a:rPr b="0" lang="en-US" sz="1000" spc="-1" strike="noStrike">
                <a:solidFill>
                  <a:srgbClr val="3f7f7f"/>
                </a:solidFill>
                <a:latin typeface="Consolas"/>
                <a:ea typeface="Consolas"/>
              </a:rPr>
              <a:t>select</a:t>
            </a:r>
            <a:r>
              <a:rPr b="0" lang="en-US" sz="1000" spc="-1" strike="noStrike">
                <a:solidFill>
                  <a:srgbClr val="008080"/>
                </a:solidFill>
                <a:latin typeface="Consolas"/>
                <a:ea typeface="Consolas"/>
              </a:rPr>
              <a:t>&gt;</a:t>
            </a:r>
            <a:endParaRPr b="0" lang="en-US" sz="1000" spc="-1" strike="noStrike">
              <a:latin typeface="Consolas"/>
              <a:ea typeface="Consola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e7e6e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0" name="그림 7" descr=""/>
          <p:cNvPicPr/>
          <p:nvPr/>
        </p:nvPicPr>
        <p:blipFill>
          <a:blip r:embed="rId1"/>
          <a:srcRect l="0" t="3909" r="0" b="11723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sp>
        <p:nvSpPr>
          <p:cNvPr id="91" name="CustomShape 1"/>
          <p:cNvSpPr/>
          <p:nvPr/>
        </p:nvSpPr>
        <p:spPr>
          <a:xfrm>
            <a:off x="-44640" y="360"/>
            <a:ext cx="12236760" cy="6857640"/>
          </a:xfrm>
          <a:prstGeom prst="rect">
            <a:avLst/>
          </a:prstGeom>
          <a:solidFill>
            <a:schemeClr val="accent4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2" name="CustomShape 2"/>
          <p:cNvSpPr/>
          <p:nvPr/>
        </p:nvSpPr>
        <p:spPr>
          <a:xfrm>
            <a:off x="1219320" y="2247840"/>
            <a:ext cx="388440" cy="388440"/>
          </a:xfrm>
          <a:prstGeom prst="ellipse">
            <a:avLst/>
          </a:prstGeom>
          <a:noFill/>
          <a:ln w="10152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3" name="CustomShape 3"/>
          <p:cNvSpPr/>
          <p:nvPr/>
        </p:nvSpPr>
        <p:spPr>
          <a:xfrm>
            <a:off x="1707120" y="2273400"/>
            <a:ext cx="559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002</a:t>
            </a:r>
            <a:endParaRPr b="0" lang="en-US" sz="1800" spc="-1" strike="noStrike">
              <a:latin typeface="굴림"/>
            </a:endParaRPr>
          </a:p>
        </p:txBody>
      </p:sp>
      <p:sp>
        <p:nvSpPr>
          <p:cNvPr id="94" name="CustomShape 4"/>
          <p:cNvSpPr/>
          <p:nvPr/>
        </p:nvSpPr>
        <p:spPr>
          <a:xfrm>
            <a:off x="1672200" y="3177360"/>
            <a:ext cx="559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003</a:t>
            </a:r>
            <a:endParaRPr b="0" lang="en-US" sz="1800" spc="-1" strike="noStrike">
              <a:latin typeface="굴림"/>
            </a:endParaRPr>
          </a:p>
        </p:txBody>
      </p:sp>
      <p:sp>
        <p:nvSpPr>
          <p:cNvPr id="95" name="CustomShape 5"/>
          <p:cNvSpPr/>
          <p:nvPr/>
        </p:nvSpPr>
        <p:spPr>
          <a:xfrm>
            <a:off x="1672200" y="4243320"/>
            <a:ext cx="559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004</a:t>
            </a:r>
            <a:endParaRPr b="0" lang="en-US" sz="1800" spc="-1" strike="noStrike">
              <a:latin typeface="굴림"/>
            </a:endParaRPr>
          </a:p>
        </p:txBody>
      </p:sp>
      <p:sp>
        <p:nvSpPr>
          <p:cNvPr id="96" name="CustomShape 6"/>
          <p:cNvSpPr/>
          <p:nvPr/>
        </p:nvSpPr>
        <p:spPr>
          <a:xfrm>
            <a:off x="1744200" y="5544000"/>
            <a:ext cx="559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005</a:t>
            </a:r>
            <a:endParaRPr b="0" lang="en-US" sz="1800" spc="-1" strike="noStrike">
              <a:latin typeface="굴림"/>
            </a:endParaRPr>
          </a:p>
        </p:txBody>
      </p:sp>
      <p:sp>
        <p:nvSpPr>
          <p:cNvPr id="97" name="CustomShape 7"/>
          <p:cNvSpPr/>
          <p:nvPr/>
        </p:nvSpPr>
        <p:spPr>
          <a:xfrm>
            <a:off x="2384640" y="1320120"/>
            <a:ext cx="8791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5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JC</a:t>
            </a:r>
            <a:r>
              <a:rPr b="0" lang="en-US" sz="1800" spc="-15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마켓</a:t>
            </a:r>
            <a:endParaRPr b="0" lang="en-US" sz="1800" spc="-1" strike="noStrike">
              <a:latin typeface="굴림"/>
            </a:endParaRPr>
          </a:p>
        </p:txBody>
      </p:sp>
      <p:sp>
        <p:nvSpPr>
          <p:cNvPr id="98" name="CustomShape 8"/>
          <p:cNvSpPr/>
          <p:nvPr/>
        </p:nvSpPr>
        <p:spPr>
          <a:xfrm>
            <a:off x="2187000" y="4248000"/>
            <a:ext cx="198900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5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NOTICE,PRODUCT</a:t>
            </a:r>
            <a:endParaRPr b="0" lang="en-US" sz="1800" spc="-1" strike="noStrike">
              <a:latin typeface="굴림"/>
            </a:endParaRPr>
          </a:p>
        </p:txBody>
      </p:sp>
      <p:sp>
        <p:nvSpPr>
          <p:cNvPr id="99" name="CustomShape 9"/>
          <p:cNvSpPr/>
          <p:nvPr/>
        </p:nvSpPr>
        <p:spPr>
          <a:xfrm>
            <a:off x="2303280" y="5544000"/>
            <a:ext cx="1198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5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CHATTING</a:t>
            </a:r>
            <a:endParaRPr b="0" lang="en-US" sz="1800" spc="-1" strike="noStrike">
              <a:latin typeface="굴림"/>
            </a:endParaRPr>
          </a:p>
        </p:txBody>
      </p:sp>
      <p:sp>
        <p:nvSpPr>
          <p:cNvPr id="100" name="CustomShape 10"/>
          <p:cNvSpPr/>
          <p:nvPr/>
        </p:nvSpPr>
        <p:spPr>
          <a:xfrm>
            <a:off x="2259000" y="2674080"/>
            <a:ext cx="3540960" cy="36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181080" indent="-180720">
              <a:lnSpc>
                <a:spcPct val="13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b="0" lang="en-US" sz="1400" spc="-151" strike="noStrike">
                <a:solidFill>
                  <a:srgbClr val="ffffff"/>
                </a:solidFill>
                <a:latin typeface="Noto Sans CJK KR Thin"/>
                <a:ea typeface="Noto Sans CJK KR Thin"/>
              </a:rPr>
              <a:t>순서도</a:t>
            </a:r>
            <a:endParaRPr b="0" lang="en-US" sz="1400" spc="-1" strike="noStrike">
              <a:latin typeface="굴림"/>
            </a:endParaRPr>
          </a:p>
        </p:txBody>
      </p:sp>
      <p:sp>
        <p:nvSpPr>
          <p:cNvPr id="101" name="CustomShape 11"/>
          <p:cNvSpPr/>
          <p:nvPr/>
        </p:nvSpPr>
        <p:spPr>
          <a:xfrm>
            <a:off x="2316960" y="3615840"/>
            <a:ext cx="3540960" cy="920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181080" indent="-180720">
              <a:lnSpc>
                <a:spcPct val="13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b="0" lang="en-US" sz="1400" spc="-151" strike="noStrike">
                <a:solidFill>
                  <a:srgbClr val="ffffff"/>
                </a:solidFill>
                <a:latin typeface="Noto Sans CJK KR Thin"/>
                <a:ea typeface="Noto Sans CJK KR Thin"/>
              </a:rPr>
              <a:t>순서도</a:t>
            </a:r>
            <a:endParaRPr b="0" lang="en-US" sz="1400" spc="-1" strike="noStrike">
              <a:latin typeface="굴림"/>
            </a:endParaRPr>
          </a:p>
          <a:p>
            <a:pPr marL="181080" indent="-180720">
              <a:lnSpc>
                <a:spcPct val="13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b="0" lang="en-US" sz="1400" spc="-151" strike="noStrike">
                <a:solidFill>
                  <a:srgbClr val="ffffff"/>
                </a:solidFill>
                <a:latin typeface="Noto Sans CJK KR Thin"/>
                <a:ea typeface="Noto Sans CJK KR Thin"/>
              </a:rPr>
              <a:t> </a:t>
            </a:r>
            <a:endParaRPr b="0" lang="en-US" sz="1400" spc="-1" strike="noStrike">
              <a:latin typeface="굴림"/>
            </a:endParaRPr>
          </a:p>
          <a:p>
            <a:pPr>
              <a:lnSpc>
                <a:spcPct val="130000"/>
              </a:lnSpc>
            </a:pPr>
            <a:endParaRPr b="0" lang="en-US" sz="1400" spc="-1" strike="noStrike">
              <a:latin typeface="굴림"/>
            </a:endParaRPr>
          </a:p>
        </p:txBody>
      </p:sp>
      <p:sp>
        <p:nvSpPr>
          <p:cNvPr id="102" name="CustomShape 12"/>
          <p:cNvSpPr/>
          <p:nvPr/>
        </p:nvSpPr>
        <p:spPr>
          <a:xfrm>
            <a:off x="2123640" y="4572360"/>
            <a:ext cx="3540960" cy="64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181080" indent="-180720">
              <a:lnSpc>
                <a:spcPct val="13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b="0" lang="en-US" sz="1400" spc="-151" strike="noStrike">
                <a:solidFill>
                  <a:srgbClr val="ffffff"/>
                </a:solidFill>
                <a:latin typeface="Noto Sans CJK KR Thin"/>
                <a:ea typeface="Noto Sans CJK KR Thin"/>
              </a:rPr>
              <a:t>순서도 </a:t>
            </a:r>
            <a:endParaRPr b="0" lang="en-US" sz="1400" spc="-1" strike="noStrike">
              <a:latin typeface="굴림"/>
            </a:endParaRPr>
          </a:p>
          <a:p>
            <a:pPr marL="181080" indent="-180720">
              <a:lnSpc>
                <a:spcPct val="13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b="0" lang="en-US" sz="1400" spc="-151" strike="noStrike">
                <a:solidFill>
                  <a:srgbClr val="ffffff"/>
                </a:solidFill>
                <a:latin typeface="Noto Sans CJK KR Thin"/>
                <a:ea typeface="Noto Sans CJK KR Thin"/>
              </a:rPr>
              <a:t>검색 코드  </a:t>
            </a:r>
            <a:r>
              <a:rPr b="0" lang="en-US" sz="1400" spc="-151" strike="noStrike">
                <a:solidFill>
                  <a:srgbClr val="ffffff"/>
                </a:solidFill>
                <a:latin typeface="Noto Sans CJK KR Thin"/>
                <a:ea typeface="Noto Sans CJK KR Thin"/>
              </a:rPr>
              <a:t>,</a:t>
            </a:r>
            <a:r>
              <a:rPr b="0" lang="en-US" sz="1400" spc="-151" strike="noStrike">
                <a:solidFill>
                  <a:srgbClr val="ffffff"/>
                </a:solidFill>
                <a:latin typeface="Noto Sans CJK KR Thin"/>
                <a:ea typeface="Noto Sans CJK KR Thin"/>
              </a:rPr>
              <a:t>찜하기 코드</a:t>
            </a:r>
            <a:endParaRPr b="0" lang="en-US" sz="1400" spc="-1" strike="noStrike">
              <a:latin typeface="굴림"/>
            </a:endParaRPr>
          </a:p>
        </p:txBody>
      </p:sp>
      <p:sp>
        <p:nvSpPr>
          <p:cNvPr id="103" name="Line 13"/>
          <p:cNvSpPr/>
          <p:nvPr/>
        </p:nvSpPr>
        <p:spPr>
          <a:xfrm>
            <a:off x="139680" y="491040"/>
            <a:ext cx="1993680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4" name="CustomShape 14"/>
          <p:cNvSpPr/>
          <p:nvPr/>
        </p:nvSpPr>
        <p:spPr>
          <a:xfrm>
            <a:off x="1195560" y="3211560"/>
            <a:ext cx="388440" cy="388440"/>
          </a:xfrm>
          <a:prstGeom prst="ellipse">
            <a:avLst/>
          </a:prstGeom>
          <a:noFill/>
          <a:ln w="10152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5" name="CustomShape 15"/>
          <p:cNvSpPr/>
          <p:nvPr/>
        </p:nvSpPr>
        <p:spPr>
          <a:xfrm>
            <a:off x="1195560" y="4219560"/>
            <a:ext cx="388440" cy="388440"/>
          </a:xfrm>
          <a:prstGeom prst="ellipse">
            <a:avLst/>
          </a:prstGeom>
          <a:noFill/>
          <a:ln w="10152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6" name="CustomShape 16"/>
          <p:cNvSpPr/>
          <p:nvPr/>
        </p:nvSpPr>
        <p:spPr>
          <a:xfrm>
            <a:off x="1195560" y="5472000"/>
            <a:ext cx="388440" cy="388440"/>
          </a:xfrm>
          <a:prstGeom prst="ellipse">
            <a:avLst/>
          </a:prstGeom>
          <a:noFill/>
          <a:ln w="10152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07" name="CustomShape 17"/>
          <p:cNvSpPr/>
          <p:nvPr/>
        </p:nvSpPr>
        <p:spPr>
          <a:xfrm>
            <a:off x="854280" y="588600"/>
            <a:ext cx="143712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CONTENTS</a:t>
            </a:r>
            <a:endParaRPr b="0" lang="en-US" sz="1800" spc="-1" strike="noStrike">
              <a:latin typeface="굴림"/>
            </a:endParaRPr>
          </a:p>
        </p:txBody>
      </p:sp>
      <p:sp>
        <p:nvSpPr>
          <p:cNvPr id="108" name="CustomShape 18"/>
          <p:cNvSpPr/>
          <p:nvPr/>
        </p:nvSpPr>
        <p:spPr>
          <a:xfrm>
            <a:off x="2219040" y="5976000"/>
            <a:ext cx="3540960" cy="643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 marL="181080" indent="-180720">
              <a:lnSpc>
                <a:spcPct val="13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b="0" lang="en-US" sz="1400" spc="-151" strike="noStrike">
                <a:solidFill>
                  <a:srgbClr val="ffffff"/>
                </a:solidFill>
                <a:latin typeface="Noto Sans CJK KR Thin"/>
                <a:ea typeface="Noto Sans CJK KR Thin"/>
              </a:rPr>
              <a:t>순서도 </a:t>
            </a:r>
            <a:endParaRPr b="0" lang="en-US" sz="1400" spc="-1" strike="noStrike">
              <a:latin typeface="굴림"/>
            </a:endParaRPr>
          </a:p>
          <a:p>
            <a:pPr marL="181080" indent="-180720">
              <a:lnSpc>
                <a:spcPct val="13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b="0" lang="en-US" sz="1400" spc="-151" strike="noStrike">
                <a:solidFill>
                  <a:srgbClr val="ffffff"/>
                </a:solidFill>
                <a:latin typeface="Noto Sans CJK KR Thin"/>
                <a:ea typeface="Noto Sans CJK KR Thin"/>
              </a:rPr>
              <a:t>채팅 코드</a:t>
            </a:r>
            <a:endParaRPr b="0" lang="en-US" sz="1400" spc="-1" strike="noStrike">
              <a:latin typeface="굴림"/>
            </a:endParaRPr>
          </a:p>
        </p:txBody>
      </p:sp>
      <p:sp>
        <p:nvSpPr>
          <p:cNvPr id="109" name="CustomShape 19"/>
          <p:cNvSpPr/>
          <p:nvPr/>
        </p:nvSpPr>
        <p:spPr>
          <a:xfrm>
            <a:off x="2316960" y="3251160"/>
            <a:ext cx="14572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5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회원정보관리</a:t>
            </a:r>
            <a:endParaRPr b="0" lang="en-US" sz="1800" spc="-1" strike="noStrike">
              <a:latin typeface="굴림"/>
            </a:endParaRPr>
          </a:p>
        </p:txBody>
      </p:sp>
      <p:sp>
        <p:nvSpPr>
          <p:cNvPr id="110" name="CustomShape 20"/>
          <p:cNvSpPr/>
          <p:nvPr/>
        </p:nvSpPr>
        <p:spPr>
          <a:xfrm>
            <a:off x="1195560" y="1339560"/>
            <a:ext cx="388440" cy="388440"/>
          </a:xfrm>
          <a:prstGeom prst="ellipse">
            <a:avLst/>
          </a:prstGeom>
          <a:noFill/>
          <a:ln w="10152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11" name="CustomShape 21"/>
          <p:cNvSpPr/>
          <p:nvPr/>
        </p:nvSpPr>
        <p:spPr>
          <a:xfrm>
            <a:off x="1672920" y="1363320"/>
            <a:ext cx="559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001</a:t>
            </a:r>
            <a:endParaRPr b="0" lang="en-US" sz="1800" spc="-1" strike="noStrike">
              <a:latin typeface="굴림"/>
            </a:endParaRPr>
          </a:p>
        </p:txBody>
      </p:sp>
      <p:sp>
        <p:nvSpPr>
          <p:cNvPr id="112" name="CustomShape 22"/>
          <p:cNvSpPr/>
          <p:nvPr/>
        </p:nvSpPr>
        <p:spPr>
          <a:xfrm>
            <a:off x="1707120" y="2273400"/>
            <a:ext cx="55908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002</a:t>
            </a:r>
            <a:endParaRPr b="0" lang="en-US" sz="1800" spc="-1" strike="noStrike">
              <a:latin typeface="굴림"/>
            </a:endParaRPr>
          </a:p>
        </p:txBody>
      </p:sp>
      <p:sp>
        <p:nvSpPr>
          <p:cNvPr id="113" name="CustomShape 23"/>
          <p:cNvSpPr/>
          <p:nvPr/>
        </p:nvSpPr>
        <p:spPr>
          <a:xfrm>
            <a:off x="2424960" y="2232000"/>
            <a:ext cx="815040" cy="364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800" spc="-15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LOGIN</a:t>
            </a:r>
            <a:endParaRPr b="0" lang="en-US" sz="1800" spc="-1" strike="noStrike">
              <a:latin typeface="굴림"/>
            </a:endParaRPr>
          </a:p>
        </p:txBody>
      </p:sp>
      <p:sp>
        <p:nvSpPr>
          <p:cNvPr id="114" name="CustomShape 24"/>
          <p:cNvSpPr/>
          <p:nvPr/>
        </p:nvSpPr>
        <p:spPr>
          <a:xfrm>
            <a:off x="2316600" y="1375560"/>
            <a:ext cx="3540960" cy="85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spAutoFit/>
          </a:bodyPr>
          <a:p>
            <a:pPr>
              <a:lnSpc>
                <a:spcPct val="130000"/>
              </a:lnSpc>
            </a:pPr>
            <a:endParaRPr b="0" lang="en-US" sz="1800" spc="-1" strike="noStrike">
              <a:latin typeface="굴림"/>
            </a:endParaRPr>
          </a:p>
          <a:p>
            <a:pPr marL="181080" indent="-180720">
              <a:lnSpc>
                <a:spcPct val="13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b="0" lang="en-US" sz="1400" spc="-151" strike="noStrike">
                <a:solidFill>
                  <a:srgbClr val="ffffff"/>
                </a:solidFill>
                <a:latin typeface="Noto Sans CJK KR Thin"/>
                <a:ea typeface="Noto Sans CJK KR Thin"/>
              </a:rPr>
              <a:t>JC</a:t>
            </a:r>
            <a:r>
              <a:rPr b="0" lang="en-US" sz="1400" spc="-151" strike="noStrike">
                <a:solidFill>
                  <a:srgbClr val="ffffff"/>
                </a:solidFill>
                <a:latin typeface="Noto Sans CJK KR Thin"/>
                <a:ea typeface="Noto Sans CJK KR Thin"/>
              </a:rPr>
              <a:t>마켓이란</a:t>
            </a:r>
            <a:r>
              <a:rPr b="0" lang="en-US" sz="1400" spc="-151" strike="noStrike">
                <a:solidFill>
                  <a:srgbClr val="ffffff"/>
                </a:solidFill>
                <a:latin typeface="Noto Sans CJK KR Thin"/>
                <a:ea typeface="Noto Sans CJK KR Thin"/>
              </a:rPr>
              <a:t>?</a:t>
            </a:r>
            <a:endParaRPr b="0" lang="en-US" sz="1400" spc="-1" strike="noStrike">
              <a:latin typeface="굴림"/>
            </a:endParaRPr>
          </a:p>
          <a:p>
            <a:pPr marL="181080" indent="-180720">
              <a:lnSpc>
                <a:spcPct val="130000"/>
              </a:lnSpc>
              <a:buClr>
                <a:srgbClr val="ffffff"/>
              </a:buClr>
              <a:buFont typeface="Wingdings" charset="2"/>
              <a:buChar char=""/>
            </a:pPr>
            <a:r>
              <a:rPr b="0" lang="en-US" sz="1400" spc="-151" strike="noStrike">
                <a:solidFill>
                  <a:srgbClr val="ffffff"/>
                </a:solidFill>
                <a:latin typeface="Noto Sans CJK KR Thin"/>
                <a:ea typeface="Noto Sans CJK KR Thin"/>
              </a:rPr>
              <a:t>순서도</a:t>
            </a:r>
            <a:endParaRPr b="0" lang="en-US" sz="1400" spc="-1" strike="noStrike">
              <a:latin typeface="굴림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b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CustomShape 1"/>
          <p:cNvSpPr/>
          <p:nvPr/>
        </p:nvSpPr>
        <p:spPr>
          <a:xfrm>
            <a:off x="0" y="0"/>
            <a:ext cx="12191760" cy="163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7" name="CustomShape 2"/>
          <p:cNvSpPr/>
          <p:nvPr/>
        </p:nvSpPr>
        <p:spPr>
          <a:xfrm>
            <a:off x="1550160" y="652320"/>
            <a:ext cx="74340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r">
              <a:lnSpc>
                <a:spcPct val="100000"/>
              </a:lnSpc>
            </a:pPr>
            <a:r>
              <a:rPr b="1" lang="en-US" sz="32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5.1</a:t>
            </a:r>
            <a:endParaRPr b="0" lang="en-US" sz="3200" spc="-1" strike="noStrike">
              <a:latin typeface="굴림"/>
            </a:endParaRPr>
          </a:p>
        </p:txBody>
      </p:sp>
      <p:sp>
        <p:nvSpPr>
          <p:cNvPr id="268" name="CustomShape 3"/>
          <p:cNvSpPr/>
          <p:nvPr/>
        </p:nvSpPr>
        <p:spPr>
          <a:xfrm>
            <a:off x="2408040" y="645120"/>
            <a:ext cx="1336320" cy="54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JC</a:t>
            </a: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마켓</a:t>
            </a:r>
            <a:endParaRPr b="0" lang="en-US" sz="3000" spc="-1" strike="noStrike">
              <a:latin typeface="굴림"/>
            </a:endParaRPr>
          </a:p>
        </p:txBody>
      </p:sp>
      <p:sp>
        <p:nvSpPr>
          <p:cNvPr id="269" name="CustomShape 4"/>
          <p:cNvSpPr/>
          <p:nvPr/>
        </p:nvSpPr>
        <p:spPr>
          <a:xfrm>
            <a:off x="2497320" y="1192320"/>
            <a:ext cx="148140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CHATTING </a:t>
            </a:r>
            <a:r>
              <a:rPr b="0" lang="en-US" sz="14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코드</a:t>
            </a:r>
            <a:endParaRPr b="0" lang="en-US" sz="1400" spc="-1" strike="noStrike">
              <a:latin typeface="굴림"/>
            </a:endParaRPr>
          </a:p>
        </p:txBody>
      </p:sp>
      <p:sp>
        <p:nvSpPr>
          <p:cNvPr id="270" name="TextShape 5"/>
          <p:cNvSpPr txBox="1"/>
          <p:nvPr/>
        </p:nvSpPr>
        <p:spPr>
          <a:xfrm>
            <a:off x="878400" y="2255040"/>
            <a:ext cx="4947840" cy="27442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1" lang="en-US" sz="1000" spc="-1" strike="noStrike">
                <a:solidFill>
                  <a:srgbClr val="073642"/>
                </a:solidFill>
                <a:latin typeface="Consolas"/>
                <a:ea typeface="Consolas"/>
              </a:rPr>
              <a:t>function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chatContentAppend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(id, chatRespObj) 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clearChatRoom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();</a:t>
            </a:r>
            <a:endParaRPr b="0" lang="en-US" sz="1000" spc="-1" strike="noStrike">
              <a:latin typeface="Consolas"/>
              <a:ea typeface="Consolas"/>
            </a:endParaRPr>
          </a:p>
          <a:p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for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(</a:t>
            </a:r>
            <a:r>
              <a:rPr b="1" lang="en-US" sz="1000" spc="-1" strike="noStrike">
                <a:solidFill>
                  <a:srgbClr val="073642"/>
                </a:solidFill>
                <a:latin typeface="Consolas"/>
                <a:ea typeface="Consolas"/>
              </a:rPr>
              <a:t>let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0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;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&lt;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chatRespObj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length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;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++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 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if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chatRespObj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[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].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writer_id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 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chatmsg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innerHTML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+=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`&lt;h2 class="you" &gt;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&lt;li&gt;${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chatRespObj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[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].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chat_content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}&lt;/li&gt;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&lt;li&gt;&lt;h5 class="nickname"&gt;${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chatRespObj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[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].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writer_nickname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}&lt;/h5&gt;&lt;/li&gt;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&lt;/h2&gt;`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}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else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chatmsg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innerHTML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+=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`&lt;h2 class="my"&gt;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&lt;li&gt;${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chatRespObj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[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].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chat_content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}&lt;/li&gt;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&lt;li&gt;&lt;h5 class="nickname"&gt;${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chatRespObj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[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].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writer_nickname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}&lt;/h5&gt;&lt;/li&gt;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&lt;/h2&gt;`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}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}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chatting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scrollTop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chatting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scrollHeight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;</a:t>
            </a:r>
            <a:endParaRPr b="0" lang="en-US" sz="1000" spc="-1" strike="noStrike">
              <a:latin typeface="Consolas"/>
              <a:ea typeface="Consolas"/>
            </a:endParaRPr>
          </a:p>
          <a:p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}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</p:txBody>
      </p:sp>
      <p:sp>
        <p:nvSpPr>
          <p:cNvPr id="271" name="TextShape 6"/>
          <p:cNvSpPr txBox="1"/>
          <p:nvPr/>
        </p:nvSpPr>
        <p:spPr>
          <a:xfrm>
            <a:off x="6494400" y="2307960"/>
            <a:ext cx="3546720" cy="28706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1" lang="en-US" sz="1000" spc="-1" strike="noStrike">
                <a:solidFill>
                  <a:srgbClr val="073642"/>
                </a:solidFill>
                <a:latin typeface="Consolas"/>
                <a:ea typeface="Consolas"/>
              </a:rPr>
              <a:t>function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chatSend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(i) 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chatObj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item_code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chatinfo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[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*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4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].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value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chatObj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buyer_id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chatinfo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[(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*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4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+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1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].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value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chatObj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seller_id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chatinfo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[(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*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4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+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2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].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value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chatObj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writer_id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chatinfo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[(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*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4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+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3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].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value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chatObj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chat_content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msginput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[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].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value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if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msginput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[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].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value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!=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''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$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ajax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type: 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"POST"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,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url: 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"/chat-insert"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,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data: JSON.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stringify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chatObj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),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contentType: 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"application/json;charset=UTF-8"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,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dataType: 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"text"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,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success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: </a:t>
            </a:r>
            <a:r>
              <a:rPr b="1" lang="en-US" sz="1000" spc="-1" strike="noStrike">
                <a:solidFill>
                  <a:srgbClr val="073642"/>
                </a:solidFill>
                <a:latin typeface="Consolas"/>
                <a:ea typeface="Consolas"/>
              </a:rPr>
              <a:t>function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 u="sng">
                <a:solidFill>
                  <a:srgbClr val="000000"/>
                </a:solidFill>
                <a:uFillTx/>
                <a:latin typeface="Consolas"/>
                <a:ea typeface="Consolas"/>
              </a:rPr>
              <a:t>data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 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msginput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[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].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value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''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EnterInChatRoom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},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error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() {</a:t>
            </a:r>
            <a:endParaRPr b="0" lang="en-US" sz="1000" spc="-1" strike="noStrike">
              <a:latin typeface="Consolas"/>
              <a:ea typeface="Consolas"/>
            </a:endParaRPr>
          </a:p>
          <a:p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}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});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}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}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b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0" y="0"/>
            <a:ext cx="12191760" cy="163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3" name="CustomShape 2"/>
          <p:cNvSpPr/>
          <p:nvPr/>
        </p:nvSpPr>
        <p:spPr>
          <a:xfrm>
            <a:off x="1550160" y="652320"/>
            <a:ext cx="74340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r">
              <a:lnSpc>
                <a:spcPct val="100000"/>
              </a:lnSpc>
            </a:pPr>
            <a:r>
              <a:rPr b="1" lang="en-US" sz="32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5.1</a:t>
            </a:r>
            <a:endParaRPr b="0" lang="en-US" sz="3200" spc="-1" strike="noStrike">
              <a:latin typeface="굴림"/>
            </a:endParaRPr>
          </a:p>
        </p:txBody>
      </p:sp>
      <p:sp>
        <p:nvSpPr>
          <p:cNvPr id="274" name="CustomShape 3"/>
          <p:cNvSpPr/>
          <p:nvPr/>
        </p:nvSpPr>
        <p:spPr>
          <a:xfrm>
            <a:off x="2408040" y="645120"/>
            <a:ext cx="1336320" cy="54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JC</a:t>
            </a: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마켓</a:t>
            </a:r>
            <a:endParaRPr b="0" lang="en-US" sz="3000" spc="-1" strike="noStrike">
              <a:latin typeface="굴림"/>
            </a:endParaRPr>
          </a:p>
        </p:txBody>
      </p:sp>
      <p:sp>
        <p:nvSpPr>
          <p:cNvPr id="275" name="CustomShape 4"/>
          <p:cNvSpPr/>
          <p:nvPr/>
        </p:nvSpPr>
        <p:spPr>
          <a:xfrm>
            <a:off x="2497320" y="1192320"/>
            <a:ext cx="148140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CHATTING </a:t>
            </a:r>
            <a:r>
              <a:rPr b="0" lang="en-US" sz="14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코드</a:t>
            </a:r>
            <a:endParaRPr b="0" lang="en-US" sz="1400" spc="-1" strike="noStrike">
              <a:latin typeface="굴림"/>
            </a:endParaRPr>
          </a:p>
        </p:txBody>
      </p:sp>
      <p:sp>
        <p:nvSpPr>
          <p:cNvPr id="276" name="TextShape 5"/>
          <p:cNvSpPr txBox="1"/>
          <p:nvPr/>
        </p:nvSpPr>
        <p:spPr>
          <a:xfrm>
            <a:off x="1258920" y="2339280"/>
            <a:ext cx="5880240" cy="32493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1" lang="en-US" sz="1000" spc="-1" strike="noStrike">
                <a:solidFill>
                  <a:srgbClr val="073642"/>
                </a:solidFill>
                <a:latin typeface="Consolas"/>
                <a:ea typeface="Consolas"/>
              </a:rPr>
              <a:t>function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EnterInChatRoom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(i) 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chatObj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item_code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chatinfo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[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*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4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].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value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chatObj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buyer_id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chatinfo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[(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*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4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+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1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].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value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chatObj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seller_id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chatinfo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[(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*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4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+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2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].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value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chatObj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chatinfo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[(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*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4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+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3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].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value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none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[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].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style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display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'block'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;</a:t>
            </a:r>
            <a:endParaRPr b="0" lang="en-US" sz="1000" spc="-1" strike="noStrike">
              <a:latin typeface="Consolas"/>
              <a:ea typeface="Consolas"/>
            </a:endParaRPr>
          </a:p>
          <a:p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$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ajax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type: 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"post"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,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url: 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"/chatting/"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+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,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data: JSON.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stringify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chatObj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),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contentType: 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"application/json;charset=UTF-8"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,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dataType: 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"text"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,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success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: </a:t>
            </a:r>
            <a:r>
              <a:rPr b="1" lang="en-US" sz="1000" spc="-1" strike="noStrike">
                <a:solidFill>
                  <a:srgbClr val="073642"/>
                </a:solidFill>
                <a:latin typeface="Consolas"/>
                <a:ea typeface="Consolas"/>
              </a:rPr>
              <a:t>function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(data) 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chatRespObj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JSON.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parse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data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chatContentAppend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chatObj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,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chatRespObj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</a:t>
            </a:r>
            <a:endParaRPr b="0" lang="en-US" sz="1000" spc="-1" strike="noStrike">
              <a:latin typeface="Consolas"/>
              <a:ea typeface="Consolas"/>
            </a:endParaRPr>
          </a:p>
          <a:p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},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error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: </a:t>
            </a:r>
            <a:r>
              <a:rPr b="1" lang="en-US" sz="1000" spc="-1" strike="noStrike">
                <a:solidFill>
                  <a:srgbClr val="073642"/>
                </a:solidFill>
                <a:latin typeface="Consolas"/>
                <a:ea typeface="Consolas"/>
              </a:rPr>
              <a:t>function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() {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alert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'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비동기 처리 실패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'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</a:t>
            </a:r>
            <a:endParaRPr b="0" lang="en-US" sz="1000" spc="-1" strike="noStrike"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}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</a:rPr>
              <a:t>});</a:t>
            </a:r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endParaRPr b="0" lang="en-US" sz="1000" spc="-1" strike="noStrike">
              <a:solidFill>
                <a:srgbClr val="000000"/>
              </a:solidFill>
              <a:latin typeface="Consolas"/>
              <a:ea typeface="Consolas"/>
            </a:endParaRPr>
          </a:p>
          <a:p>
            <a:endParaRPr b="0" lang="en-US" sz="1000" spc="-1" strike="noStrike">
              <a:latin typeface="Consolas"/>
              <a:ea typeface="Consolas"/>
            </a:endParaRPr>
          </a:p>
        </p:txBody>
      </p:sp>
      <p:sp>
        <p:nvSpPr>
          <p:cNvPr id="277" name="TextShape 6"/>
          <p:cNvSpPr txBox="1"/>
          <p:nvPr/>
        </p:nvSpPr>
        <p:spPr>
          <a:xfrm>
            <a:off x="6603480" y="2310480"/>
            <a:ext cx="3965400" cy="306144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setTimeout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playAlert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setInterval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1" lang="en-US" sz="1000" spc="-1" strike="noStrike">
                <a:solidFill>
                  <a:srgbClr val="073642"/>
                </a:solidFill>
                <a:latin typeface="Consolas"/>
                <a:ea typeface="Consolas"/>
              </a:rPr>
              <a:t>function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() {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$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ajax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({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type: 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"post"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,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url: 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"/chatting/"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+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,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data: JSON.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stringify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chatObj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),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contentType: 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"application/json;charset=UTF-8"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,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dataType: 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"text"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,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success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: </a:t>
            </a:r>
            <a:r>
              <a:rPr b="1" lang="en-US" sz="1000" spc="-1" strike="noStrike">
                <a:solidFill>
                  <a:srgbClr val="073642"/>
                </a:solidFill>
                <a:latin typeface="Consolas"/>
                <a:ea typeface="Consolas"/>
              </a:rPr>
              <a:t>function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(data) {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chatRespObj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</a:t>
            </a:r>
            <a:r>
              <a:rPr b="0" lang="en-US" sz="1000" spc="-1" strike="noStrike">
                <a:solidFill>
                  <a:srgbClr val="859900"/>
                </a:solidFill>
                <a:latin typeface="Consolas"/>
                <a:ea typeface="Consolas"/>
              </a:rPr>
              <a:t>=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 JSON.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parse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data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chatContentAppend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chatObj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.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id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, </a:t>
            </a:r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chatRespObj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</a:t>
            </a:r>
            <a:endParaRPr b="0" lang="en-US" sz="1000" spc="-1" strike="noStrike">
              <a:latin typeface="굴림"/>
            </a:endParaRPr>
          </a:p>
          <a:p>
            <a:endParaRPr b="0" lang="en-US" sz="1000" spc="-1" strike="noStrike">
              <a:latin typeface="굴림"/>
            </a:endParaRPr>
          </a:p>
          <a:p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},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error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: </a:t>
            </a:r>
            <a:r>
              <a:rPr b="1" lang="en-US" sz="1000" spc="-1" strike="noStrike">
                <a:solidFill>
                  <a:srgbClr val="073642"/>
                </a:solidFill>
                <a:latin typeface="Consolas"/>
                <a:ea typeface="Consolas"/>
              </a:rPr>
              <a:t>function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() {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268bd2"/>
                </a:solidFill>
                <a:latin typeface="Consolas"/>
                <a:ea typeface="Consolas"/>
              </a:rPr>
              <a:t>alert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(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'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비동기 처리 실패</a:t>
            </a:r>
            <a:r>
              <a:rPr b="0" lang="en-US" sz="1000" spc="-1" strike="noStrike">
                <a:solidFill>
                  <a:srgbClr val="2aa198"/>
                </a:solidFill>
                <a:latin typeface="Consolas"/>
                <a:ea typeface="Consolas"/>
              </a:rPr>
              <a:t>'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}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});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}, </a:t>
            </a:r>
            <a:r>
              <a:rPr b="0" lang="en-US" sz="1000" spc="-1" strike="noStrike">
                <a:solidFill>
                  <a:srgbClr val="d33682"/>
                </a:solidFill>
                <a:latin typeface="Consolas"/>
                <a:ea typeface="Consolas"/>
              </a:rPr>
              <a:t>3000</a:t>
            </a:r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);</a:t>
            </a:r>
            <a:endParaRPr b="0" lang="en-US" sz="1000" spc="-1" strike="noStrike">
              <a:latin typeface="굴림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Consolas"/>
                <a:ea typeface="Consolas"/>
              </a:rPr>
              <a:t>}</a:t>
            </a:r>
            <a:endParaRPr b="0" lang="en-US" sz="1000" spc="-1" strike="noStrike">
              <a:latin typeface="굴림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b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CustomShape 1"/>
          <p:cNvSpPr/>
          <p:nvPr/>
        </p:nvSpPr>
        <p:spPr>
          <a:xfrm>
            <a:off x="0" y="0"/>
            <a:ext cx="12191760" cy="163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9" name="CustomShape 2"/>
          <p:cNvSpPr/>
          <p:nvPr/>
        </p:nvSpPr>
        <p:spPr>
          <a:xfrm>
            <a:off x="1550160" y="652320"/>
            <a:ext cx="74340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r">
              <a:lnSpc>
                <a:spcPct val="100000"/>
              </a:lnSpc>
            </a:pPr>
            <a:r>
              <a:rPr b="1" lang="en-US" sz="32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5.1</a:t>
            </a:r>
            <a:endParaRPr b="0" lang="en-US" sz="3200" spc="-1" strike="noStrike">
              <a:latin typeface="굴림"/>
            </a:endParaRPr>
          </a:p>
        </p:txBody>
      </p:sp>
      <p:sp>
        <p:nvSpPr>
          <p:cNvPr id="280" name="CustomShape 3"/>
          <p:cNvSpPr/>
          <p:nvPr/>
        </p:nvSpPr>
        <p:spPr>
          <a:xfrm>
            <a:off x="2408040" y="645120"/>
            <a:ext cx="1336320" cy="54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JC</a:t>
            </a: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마켓</a:t>
            </a:r>
            <a:endParaRPr b="0" lang="en-US" sz="3000" spc="-1" strike="noStrike">
              <a:latin typeface="굴림"/>
            </a:endParaRPr>
          </a:p>
        </p:txBody>
      </p:sp>
      <p:sp>
        <p:nvSpPr>
          <p:cNvPr id="281" name="CustomShape 4"/>
          <p:cNvSpPr/>
          <p:nvPr/>
        </p:nvSpPr>
        <p:spPr>
          <a:xfrm>
            <a:off x="2497320" y="1192320"/>
            <a:ext cx="148140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CHATTING </a:t>
            </a:r>
            <a:r>
              <a:rPr b="0" lang="en-US" sz="14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코드</a:t>
            </a:r>
            <a:endParaRPr b="0" lang="en-US" sz="1400" spc="-1" strike="noStrike">
              <a:latin typeface="굴림"/>
            </a:endParaRPr>
          </a:p>
        </p:txBody>
      </p:sp>
      <p:sp>
        <p:nvSpPr>
          <p:cNvPr id="282" name="TextShape 5"/>
          <p:cNvSpPr txBox="1"/>
          <p:nvPr/>
        </p:nvSpPr>
        <p:spPr>
          <a:xfrm>
            <a:off x="379440" y="2409840"/>
            <a:ext cx="5868720" cy="33490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000" spc="-1" strike="noStrike">
                <a:solidFill>
                  <a:srgbClr val="646464"/>
                </a:solidFill>
                <a:latin typeface="Verdana"/>
                <a:ea typeface="Verdana"/>
              </a:rPr>
              <a:t>@GetMapping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(</a:t>
            </a:r>
            <a:r>
              <a:rPr b="0" lang="en-US" sz="1000" spc="-1" strike="noStrike">
                <a:solidFill>
                  <a:srgbClr val="2a00ff"/>
                </a:solidFill>
                <a:latin typeface="Verdana"/>
                <a:ea typeface="Verdana"/>
              </a:rPr>
              <a:t>"/chat"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)</a:t>
            </a:r>
            <a:endParaRPr b="0" lang="en-US" sz="1000" spc="-1" strike="noStrike">
              <a:latin typeface="Verdana"/>
              <a:ea typeface="Verdana"/>
            </a:endParaRPr>
          </a:p>
          <a:p>
            <a:r>
              <a:rPr b="1" lang="en-US" sz="1000" spc="-1" strike="noStrike">
                <a:solidFill>
                  <a:srgbClr val="7f0055"/>
                </a:solidFill>
                <a:latin typeface="Verdana"/>
                <a:ea typeface="Verdana"/>
              </a:rPr>
              <a:t>public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 ModelAndView chatList(</a:t>
            </a:r>
            <a:r>
              <a:rPr b="0" lang="en-US" sz="1000" spc="-1" strike="noStrike">
                <a:solidFill>
                  <a:srgbClr val="646464"/>
                </a:solidFill>
                <a:latin typeface="Verdana"/>
                <a:ea typeface="Verdana"/>
              </a:rPr>
              <a:t>@AuthenticationPrincipal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 PrincipalDetails </a:t>
            </a:r>
            <a:r>
              <a:rPr b="0" lang="en-US" sz="1000" spc="-1" strike="noStrike">
                <a:solidFill>
                  <a:srgbClr val="6a3e3e"/>
                </a:solidFill>
                <a:latin typeface="Verdana"/>
                <a:ea typeface="Verdana"/>
              </a:rPr>
              <a:t>prDetails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) {</a:t>
            </a:r>
            <a:endParaRPr b="0" lang="en-US" sz="1000" spc="-1" strike="noStrike">
              <a:latin typeface="Verdana"/>
              <a:ea typeface="Verdana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ModelAndView </a:t>
            </a:r>
            <a:r>
              <a:rPr b="0" lang="en-US" sz="1000" spc="-1" strike="noStrike">
                <a:solidFill>
                  <a:srgbClr val="6a3e3e"/>
                </a:solidFill>
                <a:latin typeface="Verdana"/>
                <a:ea typeface="Verdana"/>
              </a:rPr>
              <a:t>mav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 = </a:t>
            </a:r>
            <a:r>
              <a:rPr b="1" lang="en-US" sz="1000" spc="-1" strike="noStrike">
                <a:solidFill>
                  <a:srgbClr val="7f0055"/>
                </a:solidFill>
                <a:latin typeface="Verdana"/>
                <a:ea typeface="Verdana"/>
              </a:rPr>
              <a:t>new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 ModelAndView(</a:t>
            </a:r>
            <a:r>
              <a:rPr b="0" lang="en-US" sz="1000" spc="-1" strike="noStrike">
                <a:solidFill>
                  <a:srgbClr val="2a00ff"/>
                </a:solidFill>
                <a:latin typeface="Verdana"/>
                <a:ea typeface="Verdana"/>
              </a:rPr>
              <a:t>"chat/chat"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);</a:t>
            </a:r>
            <a:endParaRPr b="0" lang="en-US" sz="1000" spc="-1" strike="noStrike">
              <a:latin typeface="Verdana"/>
              <a:ea typeface="Verdana"/>
            </a:endParaRPr>
          </a:p>
          <a:p>
            <a:r>
              <a:rPr b="0" lang="en-US" sz="1000" spc="-1" strike="noStrike">
                <a:solidFill>
                  <a:srgbClr val="6a3e3e"/>
                </a:solidFill>
                <a:latin typeface="Verdana"/>
                <a:ea typeface="Verdana"/>
              </a:rPr>
              <a:t>mav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.addObject(</a:t>
            </a:r>
            <a:r>
              <a:rPr b="0" lang="en-US" sz="1000" spc="-1" strike="noStrike">
                <a:solidFill>
                  <a:srgbClr val="2a00ff"/>
                </a:solidFill>
                <a:latin typeface="Verdana"/>
                <a:ea typeface="Verdana"/>
              </a:rPr>
              <a:t>"chatList"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, </a:t>
            </a:r>
            <a:r>
              <a:rPr b="0" lang="en-US" sz="1000" spc="-1" strike="noStrike">
                <a:solidFill>
                  <a:srgbClr val="0000c0"/>
                </a:solidFill>
                <a:latin typeface="Verdana"/>
                <a:ea typeface="Verdana"/>
              </a:rPr>
              <a:t>chatService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.getChatListAll(</a:t>
            </a:r>
            <a:r>
              <a:rPr b="0" lang="en-US" sz="1000" spc="-1" strike="noStrike">
                <a:solidFill>
                  <a:srgbClr val="6a3e3e"/>
                </a:solidFill>
                <a:latin typeface="Verdana"/>
                <a:ea typeface="Verdana"/>
              </a:rPr>
              <a:t>prDetails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.getUser().getId()));</a:t>
            </a:r>
            <a:endParaRPr b="0" lang="en-US" sz="1000" spc="-1" strike="noStrike">
              <a:latin typeface="Verdana"/>
              <a:ea typeface="Verdana"/>
            </a:endParaRPr>
          </a:p>
          <a:p>
            <a:r>
              <a:rPr b="1" lang="en-US" sz="1000" spc="-1" strike="noStrike">
                <a:solidFill>
                  <a:srgbClr val="7f0055"/>
                </a:solidFill>
                <a:latin typeface="Verdana"/>
                <a:ea typeface="Verdana"/>
              </a:rPr>
              <a:t>return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 </a:t>
            </a:r>
            <a:r>
              <a:rPr b="0" lang="en-US" sz="1000" spc="-1" strike="noStrike">
                <a:solidFill>
                  <a:srgbClr val="6a3e3e"/>
                </a:solidFill>
                <a:latin typeface="Verdana"/>
                <a:ea typeface="Verdana"/>
              </a:rPr>
              <a:t>mav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;</a:t>
            </a:r>
            <a:endParaRPr b="0" lang="en-US" sz="1000" spc="-1" strike="noStrike">
              <a:latin typeface="Verdana"/>
              <a:ea typeface="Verdana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Verdana"/>
              </a:rPr>
              <a:t>}</a:t>
            </a:r>
            <a:endParaRPr b="0" lang="en-US" sz="1000" spc="-1" strike="noStrike">
              <a:solidFill>
                <a:srgbClr val="000000"/>
              </a:solidFill>
              <a:latin typeface="Verdana"/>
              <a:ea typeface="Verdana"/>
            </a:endParaRPr>
          </a:p>
          <a:p>
            <a:r>
              <a:rPr b="0" lang="en-US" sz="1000" spc="-1" strike="noStrike">
                <a:solidFill>
                  <a:srgbClr val="646464"/>
                </a:solidFill>
                <a:latin typeface="Verdana"/>
                <a:ea typeface="Verdana"/>
              </a:rPr>
              <a:t>@ResponseBody</a:t>
            </a:r>
            <a:endParaRPr b="0" lang="en-US" sz="1000" spc="-1" strike="noStrike">
              <a:latin typeface="Verdana"/>
              <a:ea typeface="Verdana"/>
            </a:endParaRPr>
          </a:p>
          <a:p>
            <a:r>
              <a:rPr b="0" lang="en-US" sz="1000" spc="-1" strike="noStrike">
                <a:solidFill>
                  <a:srgbClr val="646464"/>
                </a:solidFill>
                <a:latin typeface="Verdana"/>
                <a:ea typeface="Verdana"/>
              </a:rPr>
              <a:t>@PostMapping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(</a:t>
            </a:r>
            <a:r>
              <a:rPr b="0" lang="en-US" sz="1000" spc="-1" strike="noStrike">
                <a:solidFill>
                  <a:srgbClr val="2a00ff"/>
                </a:solidFill>
                <a:latin typeface="Verdana"/>
                <a:ea typeface="Verdana"/>
              </a:rPr>
              <a:t>"/chatting/{roomNumber}"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)</a:t>
            </a:r>
            <a:endParaRPr b="0" lang="en-US" sz="1000" spc="-1" strike="noStrike">
              <a:latin typeface="Verdana"/>
              <a:ea typeface="Verdana"/>
            </a:endParaRPr>
          </a:p>
          <a:p>
            <a:r>
              <a:rPr b="1" lang="en-US" sz="1000" spc="-1" strike="noStrike">
                <a:solidFill>
                  <a:srgbClr val="7f0055"/>
                </a:solidFill>
                <a:latin typeface="Verdana"/>
                <a:ea typeface="Verdana"/>
              </a:rPr>
              <a:t>public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 Object chattingList(</a:t>
            </a:r>
            <a:r>
              <a:rPr b="0" lang="en-US" sz="1000" spc="-1" strike="noStrike">
                <a:solidFill>
                  <a:srgbClr val="646464"/>
                </a:solidFill>
                <a:latin typeface="Verdana"/>
                <a:ea typeface="Verdana"/>
              </a:rPr>
              <a:t>@RequestBody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 ChatDto </a:t>
            </a:r>
            <a:r>
              <a:rPr b="0" lang="en-US" sz="1000" spc="-1" strike="noStrike">
                <a:solidFill>
                  <a:srgbClr val="6a3e3e"/>
                </a:solidFill>
                <a:latin typeface="Verdana"/>
                <a:ea typeface="Verdana"/>
              </a:rPr>
              <a:t>chatdto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, </a:t>
            </a:r>
            <a:r>
              <a:rPr b="0" lang="en-US" sz="1000" spc="-1" strike="noStrike">
                <a:solidFill>
                  <a:srgbClr val="646464"/>
                </a:solidFill>
                <a:latin typeface="Verdana"/>
                <a:ea typeface="Verdana"/>
              </a:rPr>
              <a:t>@PathVariable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 </a:t>
            </a:r>
            <a:r>
              <a:rPr b="1" lang="en-US" sz="1000" spc="-1" strike="noStrike">
                <a:solidFill>
                  <a:srgbClr val="7f0055"/>
                </a:solidFill>
                <a:latin typeface="Verdana"/>
                <a:ea typeface="Verdana"/>
              </a:rPr>
              <a:t>int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 </a:t>
            </a:r>
            <a:r>
              <a:rPr b="0" lang="en-US" sz="1000" spc="-1" strike="noStrike">
                <a:solidFill>
                  <a:srgbClr val="6a3e3e"/>
                </a:solidFill>
                <a:latin typeface="Verdana"/>
                <a:ea typeface="Verdana"/>
              </a:rPr>
              <a:t>roomNumber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) {</a:t>
            </a:r>
            <a:endParaRPr b="0" lang="en-US" sz="1000" spc="-1" strike="noStrike">
              <a:latin typeface="Verdana"/>
              <a:ea typeface="Verdana"/>
            </a:endParaRPr>
          </a:p>
          <a:p>
            <a:r>
              <a:rPr b="1" lang="en-US" sz="1000" spc="-1" strike="noStrike">
                <a:solidFill>
                  <a:srgbClr val="7f0055"/>
                </a:solidFill>
                <a:latin typeface="Verdana"/>
                <a:ea typeface="Verdana"/>
              </a:rPr>
              <a:t>return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 </a:t>
            </a:r>
            <a:r>
              <a:rPr b="0" lang="en-US" sz="1000" spc="-1" strike="noStrike">
                <a:solidFill>
                  <a:srgbClr val="0000c0"/>
                </a:solidFill>
                <a:latin typeface="Verdana"/>
                <a:ea typeface="Verdana"/>
              </a:rPr>
              <a:t>chatService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.getChatting(</a:t>
            </a:r>
            <a:r>
              <a:rPr b="0" lang="en-US" sz="1000" spc="-1" strike="noStrike">
                <a:solidFill>
                  <a:srgbClr val="6a3e3e"/>
                </a:solidFill>
                <a:latin typeface="Verdana"/>
                <a:ea typeface="Verdana"/>
              </a:rPr>
              <a:t>chatdto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);</a:t>
            </a:r>
            <a:endParaRPr b="0" lang="en-US" sz="1000" spc="-1" strike="noStrike">
              <a:latin typeface="Verdana"/>
              <a:ea typeface="Verdana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Verdana"/>
              </a:rPr>
              <a:t>}</a:t>
            </a:r>
            <a:endParaRPr b="0" lang="en-US" sz="1000" spc="-1" strike="noStrike">
              <a:solidFill>
                <a:srgbClr val="000000"/>
              </a:solidFill>
              <a:latin typeface="Verdana"/>
              <a:ea typeface="Verdana"/>
            </a:endParaRPr>
          </a:p>
          <a:p>
            <a:r>
              <a:rPr b="0" lang="en-US" sz="1000" spc="-1" strike="noStrike">
                <a:solidFill>
                  <a:srgbClr val="646464"/>
                </a:solidFill>
                <a:latin typeface="Verdana"/>
                <a:ea typeface="Verdana"/>
              </a:rPr>
              <a:t>@ResponseBody</a:t>
            </a:r>
            <a:endParaRPr b="0" lang="en-US" sz="1000" spc="-1" strike="noStrike">
              <a:latin typeface="Verdana"/>
              <a:ea typeface="Verdana"/>
            </a:endParaRPr>
          </a:p>
          <a:p>
            <a:r>
              <a:rPr b="0" lang="en-US" sz="1000" spc="-1" strike="noStrike">
                <a:solidFill>
                  <a:srgbClr val="646464"/>
                </a:solidFill>
                <a:latin typeface="Verdana"/>
                <a:ea typeface="Verdana"/>
              </a:rPr>
              <a:t>@PostMapping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(</a:t>
            </a:r>
            <a:r>
              <a:rPr b="0" lang="en-US" sz="1000" spc="-1" strike="noStrike">
                <a:solidFill>
                  <a:srgbClr val="2a00ff"/>
                </a:solidFill>
                <a:latin typeface="Verdana"/>
                <a:ea typeface="Verdana"/>
              </a:rPr>
              <a:t>"/chat-insert"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)</a:t>
            </a:r>
            <a:endParaRPr b="0" lang="en-US" sz="1000" spc="-1" strike="noStrike">
              <a:latin typeface="Verdana"/>
              <a:ea typeface="Verdana"/>
            </a:endParaRPr>
          </a:p>
          <a:p>
            <a:r>
              <a:rPr b="1" lang="en-US" sz="1000" spc="-1" strike="noStrike">
                <a:solidFill>
                  <a:srgbClr val="7f0055"/>
                </a:solidFill>
                <a:latin typeface="Verdana"/>
                <a:ea typeface="Verdana"/>
              </a:rPr>
              <a:t>public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 String chat_insert(</a:t>
            </a:r>
            <a:r>
              <a:rPr b="0" lang="en-US" sz="1000" spc="-1" strike="noStrike">
                <a:solidFill>
                  <a:srgbClr val="646464"/>
                </a:solidFill>
                <a:latin typeface="Verdana"/>
                <a:ea typeface="Verdana"/>
              </a:rPr>
              <a:t>@RequestBody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 ChatDto </a:t>
            </a:r>
            <a:r>
              <a:rPr b="0" lang="en-US" sz="1000" spc="-1" strike="noStrike">
                <a:solidFill>
                  <a:srgbClr val="6a3e3e"/>
                </a:solidFill>
                <a:latin typeface="Verdana"/>
                <a:ea typeface="Verdana"/>
              </a:rPr>
              <a:t>chatdto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) {</a:t>
            </a:r>
            <a:endParaRPr b="0" lang="en-US" sz="1000" spc="-1" strike="noStrike">
              <a:latin typeface="Verdana"/>
              <a:ea typeface="Verdana"/>
            </a:endParaRPr>
          </a:p>
          <a:p>
            <a:r>
              <a:rPr b="1" lang="en-US" sz="1000" spc="-1" strike="noStrike">
                <a:solidFill>
                  <a:srgbClr val="7f0055"/>
                </a:solidFill>
                <a:latin typeface="Verdana"/>
                <a:ea typeface="Verdana"/>
              </a:rPr>
              <a:t>return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 Integer.</a:t>
            </a:r>
            <a:r>
              <a:rPr b="0" i="1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toString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(</a:t>
            </a:r>
            <a:r>
              <a:rPr b="0" lang="en-US" sz="1000" spc="-1" strike="noStrike">
                <a:solidFill>
                  <a:srgbClr val="0000c0"/>
                </a:solidFill>
                <a:latin typeface="Verdana"/>
                <a:ea typeface="Verdana"/>
              </a:rPr>
              <a:t>chatService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.Chattinginput(</a:t>
            </a:r>
            <a:r>
              <a:rPr b="0" lang="en-US" sz="1000" spc="-1" strike="noStrike">
                <a:solidFill>
                  <a:srgbClr val="6a3e3e"/>
                </a:solidFill>
                <a:latin typeface="Verdana"/>
                <a:ea typeface="Verdana"/>
              </a:rPr>
              <a:t>chatdto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));</a:t>
            </a:r>
            <a:endParaRPr b="0" lang="en-US" sz="1000" spc="-1" strike="noStrike">
              <a:latin typeface="Verdana"/>
              <a:ea typeface="Verdana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Verdana"/>
              </a:rPr>
              <a:t>}</a:t>
            </a:r>
            <a:endParaRPr b="0" lang="en-US" sz="1000" spc="-1" strike="noStrike">
              <a:solidFill>
                <a:srgbClr val="000000"/>
              </a:solidFill>
              <a:latin typeface="Verdana"/>
              <a:ea typeface="Verdana"/>
            </a:endParaRPr>
          </a:p>
        </p:txBody>
      </p:sp>
      <p:sp>
        <p:nvSpPr>
          <p:cNvPr id="283" name="TextShape 6"/>
          <p:cNvSpPr txBox="1"/>
          <p:nvPr/>
        </p:nvSpPr>
        <p:spPr>
          <a:xfrm>
            <a:off x="6248160" y="2409840"/>
            <a:ext cx="4924440" cy="28317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000" spc="-1" strike="noStrike">
                <a:solidFill>
                  <a:srgbClr val="646464"/>
                </a:solidFill>
                <a:latin typeface="Verdana"/>
              </a:rPr>
              <a:t>@ResponseBody</a:t>
            </a:r>
            <a:endParaRPr b="0" lang="en-US" sz="1000" spc="-1" strike="noStrike">
              <a:solidFill>
                <a:srgbClr val="646464"/>
              </a:solidFill>
              <a:latin typeface="Verdana"/>
              <a:ea typeface="Verdana"/>
            </a:endParaRPr>
          </a:p>
          <a:p>
            <a:r>
              <a:rPr b="0" lang="en-US" sz="1000" spc="-1" strike="noStrike">
                <a:solidFill>
                  <a:srgbClr val="646464"/>
                </a:solidFill>
                <a:latin typeface="Verdana"/>
                <a:ea typeface="Verdana"/>
              </a:rPr>
              <a:t>@PostMapping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(</a:t>
            </a:r>
            <a:r>
              <a:rPr b="0" lang="en-US" sz="1000" spc="-1" strike="noStrike">
                <a:solidFill>
                  <a:srgbClr val="2a00ff"/>
                </a:solidFill>
                <a:latin typeface="Verdana"/>
                <a:ea typeface="Verdana"/>
              </a:rPr>
              <a:t>"/list-insert"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)</a:t>
            </a:r>
            <a:endParaRPr b="0" lang="en-US" sz="1000" spc="-1" strike="noStrike">
              <a:latin typeface="Verdana"/>
              <a:ea typeface="Verdana"/>
            </a:endParaRPr>
          </a:p>
          <a:p>
            <a:r>
              <a:rPr b="1" lang="en-US" sz="1000" spc="-1" strike="noStrike">
                <a:solidFill>
                  <a:srgbClr val="7f0055"/>
                </a:solidFill>
                <a:latin typeface="Verdana"/>
                <a:ea typeface="Verdana"/>
              </a:rPr>
              <a:t>public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 String list_insert(</a:t>
            </a:r>
            <a:r>
              <a:rPr b="0" lang="en-US" sz="1000" spc="-1" strike="noStrike">
                <a:solidFill>
                  <a:srgbClr val="646464"/>
                </a:solidFill>
                <a:latin typeface="Verdana"/>
                <a:ea typeface="Verdana"/>
              </a:rPr>
              <a:t>@RequestBody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 ChatDto </a:t>
            </a:r>
            <a:r>
              <a:rPr b="0" lang="en-US" sz="1000" spc="-1" strike="noStrike">
                <a:solidFill>
                  <a:srgbClr val="6a3e3e"/>
                </a:solidFill>
                <a:latin typeface="Verdana"/>
                <a:ea typeface="Verdana"/>
              </a:rPr>
              <a:t>chatdto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) {</a:t>
            </a:r>
            <a:endParaRPr b="0" lang="en-US" sz="1000" spc="-1" strike="noStrike">
              <a:latin typeface="Verdana"/>
              <a:ea typeface="Verdana"/>
            </a:endParaRPr>
          </a:p>
          <a:p>
            <a:r>
              <a:rPr b="1" lang="en-US" sz="1000" spc="-1" strike="noStrike">
                <a:solidFill>
                  <a:srgbClr val="7f0055"/>
                </a:solidFill>
                <a:latin typeface="Verdana"/>
                <a:ea typeface="Verdana"/>
              </a:rPr>
              <a:t>return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 Integer.</a:t>
            </a:r>
            <a:r>
              <a:rPr b="0" i="1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toString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(</a:t>
            </a:r>
            <a:r>
              <a:rPr b="0" lang="en-US" sz="1000" spc="-1" strike="noStrike">
                <a:solidFill>
                  <a:srgbClr val="0000c0"/>
                </a:solidFill>
                <a:latin typeface="Verdana"/>
                <a:ea typeface="Verdana"/>
              </a:rPr>
              <a:t>chatService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.listinput(</a:t>
            </a:r>
            <a:r>
              <a:rPr b="0" lang="en-US" sz="1000" spc="-1" strike="noStrike">
                <a:solidFill>
                  <a:srgbClr val="6a3e3e"/>
                </a:solidFill>
                <a:latin typeface="Verdana"/>
                <a:ea typeface="Verdana"/>
              </a:rPr>
              <a:t>chatdto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));</a:t>
            </a:r>
            <a:endParaRPr b="0" lang="en-US" sz="1000" spc="-1" strike="noStrike">
              <a:latin typeface="Verdana"/>
              <a:ea typeface="Verdana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Verdana"/>
              </a:rPr>
              <a:t>}</a:t>
            </a:r>
            <a:endParaRPr b="0" lang="en-US" sz="1000" spc="-1" strike="noStrike">
              <a:solidFill>
                <a:srgbClr val="000000"/>
              </a:solidFill>
              <a:latin typeface="Verdana"/>
              <a:ea typeface="Verdana"/>
            </a:endParaRPr>
          </a:p>
          <a:p>
            <a:r>
              <a:rPr b="0" lang="en-US" sz="1000" spc="-1" strike="noStrike">
                <a:solidFill>
                  <a:srgbClr val="646464"/>
                </a:solidFill>
                <a:latin typeface="Verdana"/>
                <a:ea typeface="Verdana"/>
              </a:rPr>
              <a:t>@ResponseBody</a:t>
            </a:r>
            <a:endParaRPr b="0" lang="en-US" sz="1000" spc="-1" strike="noStrike">
              <a:latin typeface="Verdana"/>
              <a:ea typeface="Verdana"/>
            </a:endParaRPr>
          </a:p>
          <a:p>
            <a:r>
              <a:rPr b="0" lang="en-US" sz="1000" spc="-1" strike="noStrike">
                <a:solidFill>
                  <a:srgbClr val="646464"/>
                </a:solidFill>
                <a:latin typeface="Verdana"/>
                <a:ea typeface="Verdana"/>
              </a:rPr>
              <a:t>@PostMapping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(</a:t>
            </a:r>
            <a:r>
              <a:rPr b="0" lang="en-US" sz="1000" spc="-1" strike="noStrike">
                <a:solidFill>
                  <a:srgbClr val="2a00ff"/>
                </a:solidFill>
                <a:latin typeface="Verdana"/>
                <a:ea typeface="Verdana"/>
              </a:rPr>
              <a:t>"/list-select"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)</a:t>
            </a:r>
            <a:endParaRPr b="0" lang="en-US" sz="1000" spc="-1" strike="noStrike">
              <a:latin typeface="Verdana"/>
              <a:ea typeface="Verdana"/>
            </a:endParaRPr>
          </a:p>
          <a:p>
            <a:r>
              <a:rPr b="1" lang="en-US" sz="1000" spc="-1" strike="noStrike">
                <a:solidFill>
                  <a:srgbClr val="7f0055"/>
                </a:solidFill>
                <a:latin typeface="Verdana"/>
                <a:ea typeface="Verdana"/>
              </a:rPr>
              <a:t>public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 String list_select(</a:t>
            </a:r>
            <a:r>
              <a:rPr b="0" lang="en-US" sz="1000" spc="-1" strike="noStrike">
                <a:solidFill>
                  <a:srgbClr val="646464"/>
                </a:solidFill>
                <a:latin typeface="Verdana"/>
                <a:ea typeface="Verdana"/>
              </a:rPr>
              <a:t>@RequestBody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 ChatDto </a:t>
            </a:r>
            <a:r>
              <a:rPr b="0" lang="en-US" sz="1000" spc="-1" strike="noStrike">
                <a:solidFill>
                  <a:srgbClr val="6a3e3e"/>
                </a:solidFill>
                <a:latin typeface="Verdana"/>
                <a:ea typeface="Verdana"/>
              </a:rPr>
              <a:t>chatdto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) {</a:t>
            </a:r>
            <a:endParaRPr b="0" lang="en-US" sz="1000" spc="-1" strike="noStrike">
              <a:latin typeface="Verdana"/>
              <a:ea typeface="Verdana"/>
            </a:endParaRPr>
          </a:p>
          <a:p>
            <a:endParaRPr b="0" lang="en-US" sz="1000" spc="-1" strike="noStrike">
              <a:solidFill>
                <a:srgbClr val="000000"/>
              </a:solidFill>
              <a:latin typeface="Verdana"/>
              <a:ea typeface="Verdana"/>
            </a:endParaRPr>
          </a:p>
          <a:p>
            <a:r>
              <a:rPr b="1" lang="en-US" sz="1000" spc="-1" strike="noStrike">
                <a:solidFill>
                  <a:srgbClr val="7f0055"/>
                </a:solidFill>
                <a:latin typeface="Verdana"/>
                <a:ea typeface="Verdana"/>
              </a:rPr>
              <a:t>return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 Integer.</a:t>
            </a:r>
            <a:r>
              <a:rPr b="0" i="1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toString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(</a:t>
            </a:r>
            <a:r>
              <a:rPr b="0" lang="en-US" sz="1000" spc="-1" strike="noStrike">
                <a:solidFill>
                  <a:srgbClr val="0000c0"/>
                </a:solidFill>
                <a:latin typeface="Verdana"/>
                <a:ea typeface="Verdana"/>
              </a:rPr>
              <a:t>chatService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.listselect(</a:t>
            </a:r>
            <a:r>
              <a:rPr b="0" lang="en-US" sz="1000" spc="-1" strike="noStrike">
                <a:solidFill>
                  <a:srgbClr val="6a3e3e"/>
                </a:solidFill>
                <a:latin typeface="Verdana"/>
                <a:ea typeface="Verdana"/>
              </a:rPr>
              <a:t>chatdto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));</a:t>
            </a:r>
            <a:endParaRPr b="0" lang="en-US" sz="1000" spc="-1" strike="noStrike">
              <a:latin typeface="Verdana"/>
              <a:ea typeface="Verdana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Verdana"/>
              </a:rPr>
              <a:t>}</a:t>
            </a:r>
            <a:endParaRPr b="0" lang="en-US" sz="1000" spc="-1" strike="noStrike">
              <a:solidFill>
                <a:srgbClr val="000000"/>
              </a:solidFill>
              <a:latin typeface="Verdana"/>
              <a:ea typeface="Verdana"/>
            </a:endParaRPr>
          </a:p>
          <a:p>
            <a:r>
              <a:rPr b="0" lang="en-US" sz="1000" spc="-1" strike="noStrike">
                <a:solidFill>
                  <a:srgbClr val="646464"/>
                </a:solidFill>
                <a:latin typeface="Verdana"/>
                <a:ea typeface="Verdana"/>
              </a:rPr>
              <a:t>@ResponseBody</a:t>
            </a:r>
            <a:endParaRPr b="0" lang="en-US" sz="1000" spc="-1" strike="noStrike">
              <a:latin typeface="Verdana"/>
              <a:ea typeface="Verdana"/>
            </a:endParaRPr>
          </a:p>
          <a:p>
            <a:r>
              <a:rPr b="0" lang="en-US" sz="1000" spc="-1" strike="noStrike">
                <a:solidFill>
                  <a:srgbClr val="646464"/>
                </a:solidFill>
                <a:latin typeface="Verdana"/>
                <a:ea typeface="Verdana"/>
              </a:rPr>
              <a:t>@DeleteMapping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(</a:t>
            </a:r>
            <a:r>
              <a:rPr b="0" lang="en-US" sz="1000" spc="-1" strike="noStrike">
                <a:solidFill>
                  <a:srgbClr val="2a00ff"/>
                </a:solidFill>
                <a:latin typeface="Verdana"/>
                <a:ea typeface="Verdana"/>
              </a:rPr>
              <a:t>"/list-delete"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)</a:t>
            </a:r>
            <a:endParaRPr b="0" lang="en-US" sz="1000" spc="-1" strike="noStrike">
              <a:latin typeface="Verdana"/>
              <a:ea typeface="Verdana"/>
            </a:endParaRPr>
          </a:p>
          <a:p>
            <a:r>
              <a:rPr b="1" lang="en-US" sz="1000" spc="-1" strike="noStrike">
                <a:solidFill>
                  <a:srgbClr val="7f0055"/>
                </a:solidFill>
                <a:latin typeface="Verdana"/>
                <a:ea typeface="Verdana"/>
              </a:rPr>
              <a:t>public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 String list_delete(</a:t>
            </a:r>
            <a:r>
              <a:rPr b="0" lang="en-US" sz="1000" spc="-1" strike="noStrike">
                <a:solidFill>
                  <a:srgbClr val="646464"/>
                </a:solidFill>
                <a:latin typeface="Verdana"/>
                <a:ea typeface="Verdana"/>
              </a:rPr>
              <a:t>@RequestBody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 ChatDto </a:t>
            </a:r>
            <a:r>
              <a:rPr b="0" lang="en-US" sz="1000" spc="-1" strike="noStrike">
                <a:solidFill>
                  <a:srgbClr val="6a3e3e"/>
                </a:solidFill>
                <a:latin typeface="Verdana"/>
                <a:ea typeface="Verdana"/>
              </a:rPr>
              <a:t>chatdto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) {</a:t>
            </a:r>
            <a:endParaRPr b="0" lang="en-US" sz="1000" spc="-1" strike="noStrike">
              <a:latin typeface="Verdana"/>
              <a:ea typeface="Verdana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System.</a:t>
            </a:r>
            <a:r>
              <a:rPr b="1" i="1" lang="en-US" sz="1000" spc="-1" strike="noStrike">
                <a:solidFill>
                  <a:srgbClr val="0000c0"/>
                </a:solidFill>
                <a:latin typeface="Verdana"/>
                <a:ea typeface="Verdana"/>
              </a:rPr>
              <a:t>out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.println(</a:t>
            </a:r>
            <a:r>
              <a:rPr b="0" lang="en-US" sz="1000" spc="-1" strike="noStrike">
                <a:solidFill>
                  <a:srgbClr val="2a00ff"/>
                </a:solidFill>
                <a:latin typeface="Verdana"/>
                <a:ea typeface="Verdana"/>
              </a:rPr>
              <a:t>"delete"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+</a:t>
            </a:r>
            <a:r>
              <a:rPr b="0" lang="en-US" sz="1000" spc="-1" strike="noStrike">
                <a:solidFill>
                  <a:srgbClr val="6a3e3e"/>
                </a:solidFill>
                <a:latin typeface="Verdana"/>
                <a:ea typeface="Verdana"/>
              </a:rPr>
              <a:t>chatdto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);</a:t>
            </a:r>
            <a:endParaRPr b="0" lang="en-US" sz="1000" spc="-1" strike="noStrike">
              <a:latin typeface="Verdana"/>
              <a:ea typeface="Verdana"/>
            </a:endParaRPr>
          </a:p>
          <a:p>
            <a:r>
              <a:rPr b="1" lang="en-US" sz="1000" spc="-1" strike="noStrike">
                <a:solidFill>
                  <a:srgbClr val="7f0055"/>
                </a:solidFill>
                <a:latin typeface="Verdana"/>
                <a:ea typeface="Verdana"/>
              </a:rPr>
              <a:t>return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 Integer.</a:t>
            </a:r>
            <a:r>
              <a:rPr b="0" i="1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toString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(</a:t>
            </a:r>
            <a:r>
              <a:rPr b="0" lang="en-US" sz="1000" spc="-1" strike="noStrike">
                <a:solidFill>
                  <a:srgbClr val="0000c0"/>
                </a:solidFill>
                <a:latin typeface="Verdana"/>
                <a:ea typeface="Verdana"/>
              </a:rPr>
              <a:t>chatService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.listdelete(</a:t>
            </a:r>
            <a:r>
              <a:rPr b="0" lang="en-US" sz="1000" spc="-1" strike="noStrike">
                <a:solidFill>
                  <a:srgbClr val="6a3e3e"/>
                </a:solidFill>
                <a:latin typeface="Verdana"/>
                <a:ea typeface="Verdana"/>
              </a:rPr>
              <a:t>chatdto</a:t>
            </a:r>
            <a:r>
              <a:rPr b="0" lang="en-US" sz="1000" spc="-1" strike="noStrike">
                <a:solidFill>
                  <a:srgbClr val="000000"/>
                </a:solidFill>
                <a:latin typeface="Verdana"/>
                <a:ea typeface="Verdana"/>
              </a:rPr>
              <a:t>));</a:t>
            </a:r>
            <a:endParaRPr b="0" lang="en-US" sz="1000" spc="-1" strike="noStrike">
              <a:latin typeface="Verdana"/>
              <a:ea typeface="Verdana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Verdana"/>
              </a:rPr>
              <a:t>}</a:t>
            </a:r>
            <a:endParaRPr b="0" lang="en-US" sz="1000" spc="-1" strike="noStrike">
              <a:solidFill>
                <a:srgbClr val="000000"/>
              </a:solidFill>
              <a:latin typeface="Verdana"/>
              <a:ea typeface="Verdana"/>
            </a:endParaRPr>
          </a:p>
          <a:p>
            <a:r>
              <a:rPr b="0" lang="en-US" sz="1000" spc="-1" strike="noStrike">
                <a:solidFill>
                  <a:srgbClr val="000000"/>
                </a:solidFill>
                <a:latin typeface="Verdana"/>
              </a:rPr>
              <a:t>}</a:t>
            </a:r>
            <a:endParaRPr b="0" lang="en-US" sz="1000" spc="-1" strike="noStrike">
              <a:solidFill>
                <a:srgbClr val="000000"/>
              </a:solidFill>
              <a:latin typeface="Verdana"/>
              <a:ea typeface="Verdana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b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CustomShape 1"/>
          <p:cNvSpPr/>
          <p:nvPr/>
        </p:nvSpPr>
        <p:spPr>
          <a:xfrm>
            <a:off x="0" y="0"/>
            <a:ext cx="12191760" cy="163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85" name="CustomShape 2"/>
          <p:cNvSpPr/>
          <p:nvPr/>
        </p:nvSpPr>
        <p:spPr>
          <a:xfrm>
            <a:off x="1550160" y="652320"/>
            <a:ext cx="74340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r">
              <a:lnSpc>
                <a:spcPct val="100000"/>
              </a:lnSpc>
            </a:pPr>
            <a:r>
              <a:rPr b="1" lang="en-US" sz="32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6.1</a:t>
            </a:r>
            <a:endParaRPr b="0" lang="en-US" sz="3200" spc="-1" strike="noStrike">
              <a:latin typeface="굴림"/>
            </a:endParaRPr>
          </a:p>
        </p:txBody>
      </p:sp>
      <p:sp>
        <p:nvSpPr>
          <p:cNvPr id="286" name="CustomShape 3"/>
          <p:cNvSpPr/>
          <p:nvPr/>
        </p:nvSpPr>
        <p:spPr>
          <a:xfrm>
            <a:off x="2408040" y="645120"/>
            <a:ext cx="1336320" cy="54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JC</a:t>
            </a: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마켓</a:t>
            </a:r>
            <a:endParaRPr b="0" lang="en-US" sz="3000" spc="-1" strike="noStrike">
              <a:latin typeface="굴림"/>
            </a:endParaRPr>
          </a:p>
        </p:txBody>
      </p:sp>
      <p:sp>
        <p:nvSpPr>
          <p:cNvPr id="287" name="CustomShape 4"/>
          <p:cNvSpPr/>
          <p:nvPr/>
        </p:nvSpPr>
        <p:spPr>
          <a:xfrm>
            <a:off x="2528280" y="1192320"/>
            <a:ext cx="71460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소감문</a:t>
            </a:r>
            <a:endParaRPr b="0" lang="en-US" sz="1400" spc="-1" strike="noStrike">
              <a:latin typeface="굴림"/>
            </a:endParaRPr>
          </a:p>
        </p:txBody>
      </p:sp>
      <p:sp>
        <p:nvSpPr>
          <p:cNvPr id="288" name="TextShape 5"/>
          <p:cNvSpPr txBox="1"/>
          <p:nvPr/>
        </p:nvSpPr>
        <p:spPr>
          <a:xfrm>
            <a:off x="545760" y="2018880"/>
            <a:ext cx="8458200" cy="10047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굴림"/>
              </a:rPr>
              <a:t>전보석 </a:t>
            </a:r>
            <a:r>
              <a:rPr b="0" lang="en-US" sz="1800" spc="-1" strike="noStrike">
                <a:latin typeface="굴림"/>
              </a:rPr>
              <a:t>: </a:t>
            </a:r>
            <a:r>
              <a:rPr b="0" lang="en-US" sz="1800" spc="-1" strike="noStrike">
                <a:latin typeface="굴림"/>
              </a:rPr>
              <a:t>한 달 동안 프로젝트를 하면서 공부도 많이 할 수 있고 나만의 사이트를 만들 수 있는 시간이 있어서 좋았습니다</a:t>
            </a:r>
            <a:r>
              <a:rPr b="0" lang="en-US" sz="1800" spc="-1" strike="noStrike">
                <a:latin typeface="굴림"/>
              </a:rPr>
              <a:t>. </a:t>
            </a:r>
            <a:r>
              <a:rPr b="0" lang="en-US" sz="1800" spc="-1" strike="noStrike">
                <a:latin typeface="굴림"/>
              </a:rPr>
              <a:t>하면 할수록 공부해야 할 게 많고 어떤 부분이 부족한지에 대해서 알게 되는 프로젝트였던 것 같습니다</a:t>
            </a:r>
            <a:r>
              <a:rPr b="0" lang="en-US" sz="1800" spc="-1" strike="noStrike">
                <a:latin typeface="굴림"/>
              </a:rPr>
              <a:t>. </a:t>
            </a:r>
            <a:endParaRPr b="0" lang="en-US" sz="1800" spc="-1" strike="noStrike">
              <a:latin typeface="굴림"/>
            </a:endParaRPr>
          </a:p>
          <a:p>
            <a:r>
              <a:rPr b="0" lang="en-US" sz="1800" spc="-1" strike="noStrike">
                <a:latin typeface="굴림"/>
              </a:rPr>
              <a:t>잘 따라와준 경완이와 대희한테 고맙다는 말을 전하고 싶네요</a:t>
            </a:r>
            <a:endParaRPr b="0" lang="en-US" sz="1800" spc="-1" strike="noStrike">
              <a:latin typeface="굴림"/>
            </a:endParaRPr>
          </a:p>
        </p:txBody>
      </p:sp>
      <p:sp>
        <p:nvSpPr>
          <p:cNvPr id="289" name="TextShape 6"/>
          <p:cNvSpPr txBox="1"/>
          <p:nvPr/>
        </p:nvSpPr>
        <p:spPr>
          <a:xfrm>
            <a:off x="603000" y="4561920"/>
            <a:ext cx="8259120" cy="1515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굴림"/>
              </a:rPr>
              <a:t>이대희 </a:t>
            </a:r>
            <a:r>
              <a:rPr b="0" lang="en-US" sz="1800" spc="-1" strike="noStrike">
                <a:latin typeface="굴림"/>
              </a:rPr>
              <a:t>: </a:t>
            </a:r>
            <a:r>
              <a:rPr b="0" lang="en-US" sz="1800" spc="-1" strike="noStrike">
                <a:latin typeface="굴림"/>
              </a:rPr>
              <a:t>방향조차 잡지 못하고 단순히 컴퓨터가 재밌다는 생각 하나만으로 시작했던 웹 개발 공부였습니다</a:t>
            </a:r>
            <a:r>
              <a:rPr b="0" lang="en-US" sz="1800" spc="-1" strike="noStrike">
                <a:latin typeface="굴림"/>
              </a:rPr>
              <a:t>.</a:t>
            </a:r>
            <a:endParaRPr b="0" lang="en-US" sz="1800" spc="-1" strike="noStrike">
              <a:latin typeface="굴림"/>
            </a:endParaRPr>
          </a:p>
          <a:p>
            <a:r>
              <a:rPr b="0" lang="en-US" sz="1800" spc="-1" strike="noStrike">
                <a:latin typeface="굴림"/>
              </a:rPr>
              <a:t>처음 시작하고 아무것도 할 줄 몰랐던 저에게 처음부터 차근차근 가르쳐준 선생님과 옆에서 잘 도와주고 이끌어준 보석이 형과 경완이에게 감사하다는 말씀을 드립니다</a:t>
            </a:r>
            <a:r>
              <a:rPr b="0" lang="en-US" sz="1800" spc="-1" strike="noStrike">
                <a:latin typeface="굴림"/>
              </a:rPr>
              <a:t>.</a:t>
            </a:r>
            <a:endParaRPr b="0" lang="en-US" sz="1800" spc="-1" strike="noStrike">
              <a:latin typeface="굴림"/>
            </a:endParaRPr>
          </a:p>
          <a:p>
            <a:r>
              <a:rPr b="0" lang="en-US" sz="1800" spc="-1" strike="noStrike">
                <a:latin typeface="굴림"/>
              </a:rPr>
              <a:t>많은 배움과 경험을 할 수 있었던 소중한 시간이었습니다</a:t>
            </a:r>
            <a:r>
              <a:rPr b="0" lang="en-US" sz="1800" spc="-1" strike="noStrike">
                <a:latin typeface="굴림"/>
              </a:rPr>
              <a:t>.</a:t>
            </a:r>
            <a:endParaRPr b="0" lang="en-US" sz="1800" spc="-1" strike="noStrike">
              <a:latin typeface="굴림"/>
            </a:endParaRPr>
          </a:p>
        </p:txBody>
      </p:sp>
      <p:sp>
        <p:nvSpPr>
          <p:cNvPr id="290" name="TextShape 7"/>
          <p:cNvSpPr txBox="1"/>
          <p:nvPr/>
        </p:nvSpPr>
        <p:spPr>
          <a:xfrm>
            <a:off x="591840" y="3401280"/>
            <a:ext cx="8430480" cy="7765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굴림"/>
              </a:rPr>
              <a:t>강경완</a:t>
            </a:r>
            <a:r>
              <a:rPr b="0" lang="en-US" sz="1800" spc="-1" strike="noStrike">
                <a:latin typeface="굴림"/>
              </a:rPr>
              <a:t>:  </a:t>
            </a:r>
            <a:r>
              <a:rPr b="0" lang="en-US" sz="1800" spc="-1" strike="noStrike">
                <a:latin typeface="굴림"/>
              </a:rPr>
              <a:t>초반에 좀 어려움이 있었지만 잘 조율해주고 해결해준 팀원들에게 고맙고 모르는 부분</a:t>
            </a:r>
            <a:r>
              <a:rPr b="0" lang="en-US" sz="1800" spc="-1" strike="noStrike">
                <a:latin typeface="굴림"/>
              </a:rPr>
              <a:t>,  </a:t>
            </a:r>
            <a:r>
              <a:rPr b="0" lang="en-US" sz="1800" spc="-1" strike="noStrike">
                <a:latin typeface="굴림"/>
              </a:rPr>
              <a:t>어려운 부분이 있으면 서로서로 물어보면서 해결해나가는 즐거움과 짜릿함을 느낄 수 있었던 좋은 시간이었습니다</a:t>
            </a:r>
            <a:r>
              <a:rPr b="0" lang="en-US" sz="1800" spc="-1" strike="noStrike">
                <a:latin typeface="굴림"/>
              </a:rPr>
              <a:t>. </a:t>
            </a:r>
            <a:endParaRPr b="0" lang="en-US" sz="1800" spc="-1" strike="noStrike">
              <a:latin typeface="굴림"/>
            </a:endParaRPr>
          </a:p>
        </p:txBody>
      </p:sp>
      <p:pic>
        <p:nvPicPr>
          <p:cNvPr id="291" name="" descr=""/>
          <p:cNvPicPr/>
          <p:nvPr/>
        </p:nvPicPr>
        <p:blipFill>
          <a:blip r:embed="rId1"/>
          <a:stretch/>
        </p:blipFill>
        <p:spPr>
          <a:xfrm>
            <a:off x="9252000" y="1783440"/>
            <a:ext cx="2178000" cy="1440360"/>
          </a:xfrm>
          <a:prstGeom prst="rect">
            <a:avLst/>
          </a:prstGeom>
          <a:ln>
            <a:noFill/>
          </a:ln>
        </p:spPr>
      </p:pic>
      <p:pic>
        <p:nvPicPr>
          <p:cNvPr id="292" name="" descr=""/>
          <p:cNvPicPr/>
          <p:nvPr/>
        </p:nvPicPr>
        <p:blipFill>
          <a:blip r:embed="rId2"/>
          <a:stretch/>
        </p:blipFill>
        <p:spPr>
          <a:xfrm>
            <a:off x="9252000" y="3223800"/>
            <a:ext cx="2178000" cy="1511280"/>
          </a:xfrm>
          <a:prstGeom prst="rect">
            <a:avLst/>
          </a:prstGeom>
          <a:ln>
            <a:noFill/>
          </a:ln>
        </p:spPr>
      </p:pic>
      <p:pic>
        <p:nvPicPr>
          <p:cNvPr id="293" name="" descr=""/>
          <p:cNvPicPr/>
          <p:nvPr/>
        </p:nvPicPr>
        <p:blipFill>
          <a:blip r:embed="rId3"/>
          <a:stretch/>
        </p:blipFill>
        <p:spPr>
          <a:xfrm>
            <a:off x="9233280" y="4724640"/>
            <a:ext cx="2190960" cy="15645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9a6a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CustomShape 1"/>
          <p:cNvSpPr/>
          <p:nvPr/>
        </p:nvSpPr>
        <p:spPr>
          <a:xfrm>
            <a:off x="9672120" y="6505560"/>
            <a:ext cx="2493000" cy="21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r">
              <a:lnSpc>
                <a:spcPct val="100000"/>
              </a:lnSpc>
            </a:pPr>
            <a:r>
              <a:rPr b="0" lang="en-US" sz="800" spc="-1" strike="noStrike">
                <a:solidFill>
                  <a:srgbClr val="ffffff"/>
                </a:solidFill>
                <a:latin typeface="나눔스퀘어라운드 Regular"/>
                <a:ea typeface="나눔스퀘어라운드 Regular"/>
              </a:rPr>
              <a:t>Copyrightⓒ. Saebyeol Yu. All Rights Reserved.</a:t>
            </a:r>
            <a:endParaRPr b="0" lang="en-US" sz="800" spc="-1" strike="noStrike">
              <a:latin typeface="굴림"/>
            </a:endParaRPr>
          </a:p>
        </p:txBody>
      </p:sp>
      <p:sp>
        <p:nvSpPr>
          <p:cNvPr id="295" name="CustomShape 2"/>
          <p:cNvSpPr/>
          <p:nvPr/>
        </p:nvSpPr>
        <p:spPr>
          <a:xfrm>
            <a:off x="4988880" y="3058920"/>
            <a:ext cx="221436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ctr">
              <a:lnSpc>
                <a:spcPct val="100000"/>
              </a:lnSpc>
            </a:pPr>
            <a:r>
              <a:rPr b="0" lang="en-US" sz="3200" spc="-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감사합니다</a:t>
            </a:r>
            <a:endParaRPr b="0" lang="en-US" sz="3200" spc="-1" strike="noStrike">
              <a:latin typeface="굴림"/>
            </a:endParaRPr>
          </a:p>
        </p:txBody>
      </p:sp>
      <p:sp>
        <p:nvSpPr>
          <p:cNvPr id="296" name="CustomShape 3"/>
          <p:cNvSpPr/>
          <p:nvPr/>
        </p:nvSpPr>
        <p:spPr>
          <a:xfrm>
            <a:off x="5720040" y="3643560"/>
            <a:ext cx="75420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JC</a:t>
            </a:r>
            <a:r>
              <a:rPr b="0" lang="en-US" sz="1400" spc="-1" strike="noStrike">
                <a:solidFill>
                  <a:srgbClr val="ffffff"/>
                </a:solidFill>
                <a:latin typeface="Arial"/>
                <a:ea typeface="나눔스퀘어라운드 Regular"/>
              </a:rPr>
              <a:t>마켓</a:t>
            </a:r>
            <a:endParaRPr b="0" lang="en-US" sz="1400" spc="-1" strike="noStrike">
              <a:latin typeface="굴림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3a383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5" name="Group 1"/>
          <p:cNvGrpSpPr/>
          <p:nvPr/>
        </p:nvGrpSpPr>
        <p:grpSpPr>
          <a:xfrm>
            <a:off x="8116920" y="513360"/>
            <a:ext cx="3656520" cy="3695760"/>
            <a:chOff x="8116920" y="513360"/>
            <a:chExt cx="3656520" cy="3695760"/>
          </a:xfrm>
        </p:grpSpPr>
        <p:sp>
          <p:nvSpPr>
            <p:cNvPr id="116" name="CustomShape 2"/>
            <p:cNvSpPr/>
            <p:nvPr/>
          </p:nvSpPr>
          <p:spPr>
            <a:xfrm rot="5400000">
              <a:off x="10521720" y="83196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7" name="CustomShape 3"/>
            <p:cNvSpPr/>
            <p:nvPr/>
          </p:nvSpPr>
          <p:spPr>
            <a:xfrm flipH="1" rot="16200000">
              <a:off x="9135720" y="60588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8" name="CustomShape 4"/>
            <p:cNvSpPr/>
            <p:nvPr/>
          </p:nvSpPr>
          <p:spPr>
            <a:xfrm rot="5400000">
              <a:off x="9384120" y="165708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19" name="CustomShape 5"/>
            <p:cNvSpPr/>
            <p:nvPr/>
          </p:nvSpPr>
          <p:spPr>
            <a:xfrm rot="16200000">
              <a:off x="9622080" y="240336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0" name="CustomShape 6"/>
            <p:cNvSpPr/>
            <p:nvPr/>
          </p:nvSpPr>
          <p:spPr>
            <a:xfrm flipH="1" rot="5400000">
              <a:off x="9041760" y="295740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21" name="CustomShape 7"/>
            <p:cNvSpPr/>
            <p:nvPr/>
          </p:nvSpPr>
          <p:spPr>
            <a:xfrm rot="16200000">
              <a:off x="8024040" y="155556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122" name="Group 8"/>
          <p:cNvGrpSpPr/>
          <p:nvPr/>
        </p:nvGrpSpPr>
        <p:grpSpPr>
          <a:xfrm>
            <a:off x="396360" y="2211120"/>
            <a:ext cx="5318640" cy="2091240"/>
            <a:chOff x="396360" y="2211120"/>
            <a:chExt cx="5318640" cy="2091240"/>
          </a:xfrm>
        </p:grpSpPr>
        <p:grpSp>
          <p:nvGrpSpPr>
            <p:cNvPr id="123" name="Group 9"/>
            <p:cNvGrpSpPr/>
            <p:nvPr/>
          </p:nvGrpSpPr>
          <p:grpSpPr>
            <a:xfrm>
              <a:off x="1108440" y="3541680"/>
              <a:ext cx="3216600" cy="760680"/>
              <a:chOff x="1108440" y="3541680"/>
              <a:chExt cx="3216600" cy="760680"/>
            </a:xfrm>
          </p:grpSpPr>
          <p:sp>
            <p:nvSpPr>
              <p:cNvPr id="124" name="CustomShape 10"/>
              <p:cNvSpPr/>
              <p:nvPr/>
            </p:nvSpPr>
            <p:spPr>
              <a:xfrm>
                <a:off x="1108440" y="3541680"/>
                <a:ext cx="1976040" cy="760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90000" rIns="90000" tIns="45000" bIns="45000">
                <a:spAutoFit/>
              </a:bodyPr>
              <a:p>
                <a:pPr>
                  <a:lnSpc>
                    <a:spcPct val="100000"/>
                  </a:lnSpc>
                </a:pPr>
                <a:r>
                  <a:rPr b="1" lang="en-US" sz="4400" spc="-151" strike="noStrike">
                    <a:solidFill>
                      <a:srgbClr val="ffffff"/>
                    </a:solidFill>
                    <a:latin typeface="Arial"/>
                    <a:ea typeface="THE명품고딕L"/>
                  </a:rPr>
                  <a:t>JC</a:t>
                </a:r>
                <a:r>
                  <a:rPr b="1" lang="en-US" sz="4400" spc="-151" strike="noStrike">
                    <a:solidFill>
                      <a:srgbClr val="ffffff"/>
                    </a:solidFill>
                    <a:latin typeface="Arial"/>
                    <a:ea typeface="THE명품고딕L"/>
                  </a:rPr>
                  <a:t>마켓</a:t>
                </a:r>
                <a:endParaRPr b="0" lang="en-US" sz="4400" spc="-1" strike="noStrike">
                  <a:latin typeface="굴림"/>
                </a:endParaRPr>
              </a:p>
            </p:txBody>
          </p:sp>
          <p:sp>
            <p:nvSpPr>
              <p:cNvPr id="125" name="CustomShape 11"/>
              <p:cNvSpPr/>
              <p:nvPr/>
            </p:nvSpPr>
            <p:spPr>
              <a:xfrm>
                <a:off x="1385640" y="3541680"/>
                <a:ext cx="2939400" cy="760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26" name="CustomShape 12"/>
            <p:cNvSpPr/>
            <p:nvPr/>
          </p:nvSpPr>
          <p:spPr>
            <a:xfrm>
              <a:off x="396360" y="2211120"/>
              <a:ext cx="3172680" cy="13093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8000" spc="-151" strike="noStrike">
                  <a:solidFill>
                    <a:srgbClr val="8ecdcd"/>
                  </a:solidFill>
                  <a:latin typeface="Arial"/>
                  <a:ea typeface="THE명품고딕L"/>
                </a:rPr>
                <a:t>Part 1.</a:t>
              </a:r>
              <a:endParaRPr b="0" lang="en-US" sz="8000" spc="-1" strike="noStrike">
                <a:latin typeface="굴림"/>
              </a:endParaRPr>
            </a:p>
          </p:txBody>
        </p:sp>
        <p:sp>
          <p:nvSpPr>
            <p:cNvPr id="127" name="Line 13"/>
            <p:cNvSpPr/>
            <p:nvPr/>
          </p:nvSpPr>
          <p:spPr>
            <a:xfrm>
              <a:off x="634680" y="3429000"/>
              <a:ext cx="5080320" cy="0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28" name="CustomShape 14"/>
          <p:cNvSpPr/>
          <p:nvPr/>
        </p:nvSpPr>
        <p:spPr>
          <a:xfrm>
            <a:off x="9672120" y="6505560"/>
            <a:ext cx="2493000" cy="21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r">
              <a:lnSpc>
                <a:spcPct val="100000"/>
              </a:lnSpc>
            </a:pPr>
            <a:r>
              <a:rPr b="0" lang="en-US" sz="800" spc="-1" strike="noStrike">
                <a:solidFill>
                  <a:srgbClr val="ffffff"/>
                </a:solidFill>
                <a:latin typeface="나눔스퀘어라운드 Regular"/>
                <a:ea typeface="나눔스퀘어라운드 Regular"/>
              </a:rPr>
              <a:t>Copyrightⓒ. Saebyeol Yu. All Rights Reserved.</a:t>
            </a:r>
            <a:endParaRPr b="0" lang="en-US" sz="800" spc="-1" strike="noStrike">
              <a:latin typeface="굴림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b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CustomShape 1"/>
          <p:cNvSpPr/>
          <p:nvPr/>
        </p:nvSpPr>
        <p:spPr>
          <a:xfrm>
            <a:off x="0" y="0"/>
            <a:ext cx="12191760" cy="163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30" name="CustomShape 2"/>
          <p:cNvSpPr/>
          <p:nvPr/>
        </p:nvSpPr>
        <p:spPr>
          <a:xfrm>
            <a:off x="1550160" y="652320"/>
            <a:ext cx="74340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r">
              <a:lnSpc>
                <a:spcPct val="100000"/>
              </a:lnSpc>
            </a:pPr>
            <a:r>
              <a:rPr b="1" lang="en-US" sz="32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1.1</a:t>
            </a:r>
            <a:endParaRPr b="0" lang="en-US" sz="3200" spc="-1" strike="noStrike">
              <a:latin typeface="굴림"/>
            </a:endParaRPr>
          </a:p>
        </p:txBody>
      </p:sp>
      <p:sp>
        <p:nvSpPr>
          <p:cNvPr id="131" name="CustomShape 3"/>
          <p:cNvSpPr/>
          <p:nvPr/>
        </p:nvSpPr>
        <p:spPr>
          <a:xfrm>
            <a:off x="2300400" y="645120"/>
            <a:ext cx="1443600" cy="54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JC</a:t>
            </a: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마켓 </a:t>
            </a:r>
            <a:endParaRPr b="0" lang="en-US" sz="3000" spc="-1" strike="noStrike">
              <a:latin typeface="굴림"/>
            </a:endParaRPr>
          </a:p>
        </p:txBody>
      </p:sp>
      <p:sp>
        <p:nvSpPr>
          <p:cNvPr id="132" name="CustomShape 4"/>
          <p:cNvSpPr/>
          <p:nvPr/>
        </p:nvSpPr>
        <p:spPr>
          <a:xfrm>
            <a:off x="2318040" y="1181160"/>
            <a:ext cx="111060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JC</a:t>
            </a:r>
            <a:r>
              <a:rPr b="0" lang="en-US" sz="14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마켓이란</a:t>
            </a:r>
            <a:endParaRPr b="0" lang="en-US" sz="1400" spc="-1" strike="noStrike">
              <a:latin typeface="굴림"/>
            </a:endParaRPr>
          </a:p>
        </p:txBody>
      </p:sp>
      <p:pic>
        <p:nvPicPr>
          <p:cNvPr id="133" name="그림 4" descr=""/>
          <p:cNvPicPr/>
          <p:nvPr/>
        </p:nvPicPr>
        <p:blipFill>
          <a:blip r:embed="rId1">
            <a:lum bright="70000" contrast="-70000"/>
          </a:blip>
          <a:stretch/>
        </p:blipFill>
        <p:spPr>
          <a:xfrm>
            <a:off x="4222080" y="2022480"/>
            <a:ext cx="3747240" cy="4482720"/>
          </a:xfrm>
          <a:prstGeom prst="rect">
            <a:avLst/>
          </a:prstGeom>
          <a:ln>
            <a:noFill/>
          </a:ln>
        </p:spPr>
      </p:pic>
      <p:grpSp>
        <p:nvGrpSpPr>
          <p:cNvPr id="134" name="Group 5"/>
          <p:cNvGrpSpPr/>
          <p:nvPr/>
        </p:nvGrpSpPr>
        <p:grpSpPr>
          <a:xfrm>
            <a:off x="2802600" y="2304000"/>
            <a:ext cx="5484600" cy="648000"/>
            <a:chOff x="2802600" y="2304000"/>
            <a:chExt cx="5484600" cy="648000"/>
          </a:xfrm>
        </p:grpSpPr>
        <p:sp>
          <p:nvSpPr>
            <p:cNvPr id="135" name="CustomShape 6"/>
            <p:cNvSpPr/>
            <p:nvPr/>
          </p:nvSpPr>
          <p:spPr>
            <a:xfrm>
              <a:off x="2802600" y="2304000"/>
              <a:ext cx="1170360" cy="3646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5f5e58"/>
                  </a:solidFill>
                  <a:latin typeface="Arial"/>
                  <a:ea typeface="나눔스퀘어라운드 Regular"/>
                </a:rPr>
                <a:t>오픈 마켓</a:t>
              </a:r>
              <a:endParaRPr b="0" lang="en-US" sz="1800" spc="-1" strike="noStrike">
                <a:latin typeface="굴림"/>
              </a:endParaRPr>
            </a:p>
          </p:txBody>
        </p:sp>
        <p:sp>
          <p:nvSpPr>
            <p:cNvPr id="136" name="CustomShape 7"/>
            <p:cNvSpPr/>
            <p:nvPr/>
          </p:nvSpPr>
          <p:spPr>
            <a:xfrm>
              <a:off x="3246120" y="2618280"/>
              <a:ext cx="5041080" cy="3337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1600" spc="-1" strike="noStrike">
                  <a:solidFill>
                    <a:srgbClr val="5f5e58"/>
                  </a:solidFill>
                  <a:latin typeface="Arial"/>
                  <a:ea typeface="나눔스퀘어라운드 Regular"/>
                </a:rPr>
                <a:t>누구나 상품을 올리고 그상품을 구매할수있는 사이트 </a:t>
              </a:r>
              <a:endParaRPr b="0" lang="en-US" sz="1600" spc="-1" strike="noStrike">
                <a:latin typeface="굴림"/>
              </a:endParaRPr>
            </a:p>
          </p:txBody>
        </p:sp>
      </p:grpSp>
      <p:grpSp>
        <p:nvGrpSpPr>
          <p:cNvPr id="137" name="Group 8"/>
          <p:cNvGrpSpPr/>
          <p:nvPr/>
        </p:nvGrpSpPr>
        <p:grpSpPr>
          <a:xfrm>
            <a:off x="1735560" y="1882440"/>
            <a:ext cx="404280" cy="3786840"/>
            <a:chOff x="1735560" y="1882440"/>
            <a:chExt cx="404280" cy="3786840"/>
          </a:xfrm>
        </p:grpSpPr>
        <p:sp>
          <p:nvSpPr>
            <p:cNvPr id="138" name="Line 9"/>
            <p:cNvSpPr/>
            <p:nvPr/>
          </p:nvSpPr>
          <p:spPr>
            <a:xfrm>
              <a:off x="1937520" y="1882440"/>
              <a:ext cx="13320" cy="3786840"/>
            </a:xfrm>
            <a:prstGeom prst="line">
              <a:avLst/>
            </a:prstGeom>
            <a:ln>
              <a:solidFill>
                <a:schemeClr val="accent4">
                  <a:lumMod val="60000"/>
                  <a:lumOff val="4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39" name="CustomShape 10"/>
            <p:cNvSpPr/>
            <p:nvPr/>
          </p:nvSpPr>
          <p:spPr>
            <a:xfrm>
              <a:off x="1751400" y="2390760"/>
              <a:ext cx="388440" cy="388440"/>
            </a:xfrm>
            <a:prstGeom prst="ellipse">
              <a:avLst/>
            </a:prstGeom>
            <a:solidFill>
              <a:srgbClr val="fbfbfb"/>
            </a:solidFill>
            <a:ln w="10152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0" name="CustomShape 11"/>
            <p:cNvSpPr/>
            <p:nvPr/>
          </p:nvSpPr>
          <p:spPr>
            <a:xfrm>
              <a:off x="1735920" y="3663000"/>
              <a:ext cx="388440" cy="388440"/>
            </a:xfrm>
            <a:prstGeom prst="ellipse">
              <a:avLst/>
            </a:prstGeom>
            <a:solidFill>
              <a:srgbClr val="fbfbfb"/>
            </a:solidFill>
            <a:ln w="10152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41" name="CustomShape 12"/>
            <p:cNvSpPr/>
            <p:nvPr/>
          </p:nvSpPr>
          <p:spPr>
            <a:xfrm>
              <a:off x="1735560" y="4851720"/>
              <a:ext cx="388440" cy="388440"/>
            </a:xfrm>
            <a:prstGeom prst="ellipse">
              <a:avLst/>
            </a:prstGeom>
            <a:solidFill>
              <a:srgbClr val="fbfbfb"/>
            </a:solidFill>
            <a:ln w="101520"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142" name="Group 13"/>
          <p:cNvGrpSpPr/>
          <p:nvPr/>
        </p:nvGrpSpPr>
        <p:grpSpPr>
          <a:xfrm>
            <a:off x="2928600" y="3525480"/>
            <a:ext cx="5103720" cy="648000"/>
            <a:chOff x="2928600" y="3525480"/>
            <a:chExt cx="5103720" cy="648000"/>
          </a:xfrm>
        </p:grpSpPr>
        <p:sp>
          <p:nvSpPr>
            <p:cNvPr id="143" name="CustomShape 14"/>
            <p:cNvSpPr/>
            <p:nvPr/>
          </p:nvSpPr>
          <p:spPr>
            <a:xfrm>
              <a:off x="2928600" y="3525480"/>
              <a:ext cx="941760" cy="3646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5f5e58"/>
                  </a:solidFill>
                  <a:latin typeface="Arial"/>
                  <a:ea typeface="나눔스퀘어라운드 Regular"/>
                </a:rPr>
                <a:t>찜하기 </a:t>
              </a:r>
              <a:endParaRPr b="0" lang="en-US" sz="1800" spc="-1" strike="noStrike">
                <a:latin typeface="굴림"/>
              </a:endParaRPr>
            </a:p>
          </p:txBody>
        </p:sp>
        <p:sp>
          <p:nvSpPr>
            <p:cNvPr id="144" name="CustomShape 15"/>
            <p:cNvSpPr/>
            <p:nvPr/>
          </p:nvSpPr>
          <p:spPr>
            <a:xfrm>
              <a:off x="3531960" y="3839760"/>
              <a:ext cx="4500360" cy="3337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1600" spc="-1" strike="noStrike">
                  <a:solidFill>
                    <a:srgbClr val="5f5e58"/>
                  </a:solidFill>
                  <a:latin typeface="Arial"/>
                  <a:ea typeface="나눔스퀘어라운드 Regular"/>
                </a:rPr>
                <a:t>마음에 드는 상품을 찜해두고 볼수 있는 사이트 </a:t>
              </a:r>
              <a:endParaRPr b="0" lang="en-US" sz="1600" spc="-1" strike="noStrike">
                <a:latin typeface="굴림"/>
              </a:endParaRPr>
            </a:p>
          </p:txBody>
        </p:sp>
      </p:grpSp>
      <p:grpSp>
        <p:nvGrpSpPr>
          <p:cNvPr id="145" name="Group 16"/>
          <p:cNvGrpSpPr/>
          <p:nvPr/>
        </p:nvGrpSpPr>
        <p:grpSpPr>
          <a:xfrm>
            <a:off x="2872800" y="4736160"/>
            <a:ext cx="5096520" cy="648000"/>
            <a:chOff x="2872800" y="4736160"/>
            <a:chExt cx="5096520" cy="648000"/>
          </a:xfrm>
        </p:grpSpPr>
        <p:sp>
          <p:nvSpPr>
            <p:cNvPr id="146" name="CustomShape 17"/>
            <p:cNvSpPr/>
            <p:nvPr/>
          </p:nvSpPr>
          <p:spPr>
            <a:xfrm>
              <a:off x="2872800" y="4736160"/>
              <a:ext cx="1398960" cy="36468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1800" spc="-1" strike="noStrike">
                  <a:solidFill>
                    <a:srgbClr val="5f5e58"/>
                  </a:solidFill>
                  <a:latin typeface="Arial"/>
                  <a:ea typeface="나눔스퀘어라운드 Regular"/>
                </a:rPr>
                <a:t>실시간 채팅</a:t>
              </a:r>
              <a:endParaRPr b="0" lang="en-US" sz="1800" spc="-1" strike="noStrike">
                <a:latin typeface="굴림"/>
              </a:endParaRPr>
            </a:p>
          </p:txBody>
        </p:sp>
        <p:sp>
          <p:nvSpPr>
            <p:cNvPr id="147" name="CustomShape 18"/>
            <p:cNvSpPr/>
            <p:nvPr/>
          </p:nvSpPr>
          <p:spPr>
            <a:xfrm>
              <a:off x="3939840" y="5050440"/>
              <a:ext cx="4029480" cy="3337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0" lang="en-US" sz="1600" spc="-1" strike="noStrike">
                  <a:solidFill>
                    <a:srgbClr val="5f5e58"/>
                  </a:solidFill>
                  <a:latin typeface="Arial"/>
                  <a:ea typeface="나눔스퀘어라운드 Regular"/>
                </a:rPr>
                <a:t>상품판매자와 구매자간의 </a:t>
              </a:r>
              <a:r>
                <a:rPr b="0" lang="en-US" sz="1600" spc="-1" strike="noStrike">
                  <a:solidFill>
                    <a:srgbClr val="5f5e58"/>
                  </a:solidFill>
                  <a:latin typeface="Arial"/>
                  <a:ea typeface="나눔스퀘어라운드 Regular"/>
                </a:rPr>
                <a:t>1:1 </a:t>
              </a:r>
              <a:r>
                <a:rPr b="0" lang="en-US" sz="1600" spc="-1" strike="noStrike">
                  <a:solidFill>
                    <a:srgbClr val="5f5e58"/>
                  </a:solidFill>
                  <a:latin typeface="Arial"/>
                  <a:ea typeface="나눔스퀘어라운드 Regular"/>
                </a:rPr>
                <a:t>실시간 채팅 </a:t>
              </a:r>
              <a:endParaRPr b="0" lang="en-US" sz="1600" spc="-1" strike="noStrike">
                <a:latin typeface="굴림"/>
              </a:endParaRPr>
            </a:p>
          </p:txBody>
        </p:sp>
      </p:grp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b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CustomShape 1"/>
          <p:cNvSpPr/>
          <p:nvPr/>
        </p:nvSpPr>
        <p:spPr>
          <a:xfrm>
            <a:off x="0" y="0"/>
            <a:ext cx="12191760" cy="163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9" name="CustomShape 2"/>
          <p:cNvSpPr/>
          <p:nvPr/>
        </p:nvSpPr>
        <p:spPr>
          <a:xfrm>
            <a:off x="1550160" y="652320"/>
            <a:ext cx="74340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r">
              <a:lnSpc>
                <a:spcPct val="100000"/>
              </a:lnSpc>
            </a:pPr>
            <a:r>
              <a:rPr b="1" lang="en-US" sz="32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1.2</a:t>
            </a:r>
            <a:endParaRPr b="0" lang="en-US" sz="3200" spc="-1" strike="noStrike">
              <a:latin typeface="굴림"/>
            </a:endParaRPr>
          </a:p>
        </p:txBody>
      </p:sp>
      <p:sp>
        <p:nvSpPr>
          <p:cNvPr id="150" name="CustomShape 3"/>
          <p:cNvSpPr/>
          <p:nvPr/>
        </p:nvSpPr>
        <p:spPr>
          <a:xfrm>
            <a:off x="2408040" y="645120"/>
            <a:ext cx="1336320" cy="54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JC</a:t>
            </a: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마켓</a:t>
            </a:r>
            <a:endParaRPr b="0" lang="en-US" sz="3000" spc="-1" strike="noStrike">
              <a:latin typeface="굴림"/>
            </a:endParaRPr>
          </a:p>
        </p:txBody>
      </p:sp>
      <p:sp>
        <p:nvSpPr>
          <p:cNvPr id="151" name="CustomShape 4"/>
          <p:cNvSpPr/>
          <p:nvPr/>
        </p:nvSpPr>
        <p:spPr>
          <a:xfrm>
            <a:off x="2342160" y="1181160"/>
            <a:ext cx="148716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전체적인 흐름도</a:t>
            </a:r>
            <a:endParaRPr b="0" lang="en-US" sz="1400" spc="-1" strike="noStrike">
              <a:latin typeface="굴림"/>
            </a:endParaRPr>
          </a:p>
        </p:txBody>
      </p:sp>
      <p:pic>
        <p:nvPicPr>
          <p:cNvPr id="152" name="" descr=""/>
          <p:cNvPicPr/>
          <p:nvPr/>
        </p:nvPicPr>
        <p:blipFill>
          <a:blip r:embed="rId1"/>
          <a:stretch/>
        </p:blipFill>
        <p:spPr>
          <a:xfrm>
            <a:off x="1279800" y="1945800"/>
            <a:ext cx="8719920" cy="4553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3a383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3" name="Group 1"/>
          <p:cNvGrpSpPr/>
          <p:nvPr/>
        </p:nvGrpSpPr>
        <p:grpSpPr>
          <a:xfrm>
            <a:off x="8116920" y="513360"/>
            <a:ext cx="3656520" cy="3695760"/>
            <a:chOff x="8116920" y="513360"/>
            <a:chExt cx="3656520" cy="3695760"/>
          </a:xfrm>
        </p:grpSpPr>
        <p:sp>
          <p:nvSpPr>
            <p:cNvPr id="154" name="CustomShape 2"/>
            <p:cNvSpPr/>
            <p:nvPr/>
          </p:nvSpPr>
          <p:spPr>
            <a:xfrm rot="5400000">
              <a:off x="10521720" y="83196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5" name="CustomShape 3"/>
            <p:cNvSpPr/>
            <p:nvPr/>
          </p:nvSpPr>
          <p:spPr>
            <a:xfrm flipH="1" rot="16200000">
              <a:off x="9135720" y="60588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6" name="CustomShape 4"/>
            <p:cNvSpPr/>
            <p:nvPr/>
          </p:nvSpPr>
          <p:spPr>
            <a:xfrm rot="5400000">
              <a:off x="9384120" y="165708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7" name="CustomShape 5"/>
            <p:cNvSpPr/>
            <p:nvPr/>
          </p:nvSpPr>
          <p:spPr>
            <a:xfrm rot="16200000">
              <a:off x="9622080" y="240336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8" name="CustomShape 6"/>
            <p:cNvSpPr/>
            <p:nvPr/>
          </p:nvSpPr>
          <p:spPr>
            <a:xfrm flipH="1" rot="5400000">
              <a:off x="9041760" y="295740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59" name="CustomShape 7"/>
            <p:cNvSpPr/>
            <p:nvPr/>
          </p:nvSpPr>
          <p:spPr>
            <a:xfrm rot="16200000">
              <a:off x="8024040" y="155556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160" name="Group 8"/>
          <p:cNvGrpSpPr/>
          <p:nvPr/>
        </p:nvGrpSpPr>
        <p:grpSpPr>
          <a:xfrm>
            <a:off x="396360" y="2211120"/>
            <a:ext cx="5318640" cy="2091240"/>
            <a:chOff x="396360" y="2211120"/>
            <a:chExt cx="5318640" cy="2091240"/>
          </a:xfrm>
        </p:grpSpPr>
        <p:grpSp>
          <p:nvGrpSpPr>
            <p:cNvPr id="161" name="Group 9"/>
            <p:cNvGrpSpPr/>
            <p:nvPr/>
          </p:nvGrpSpPr>
          <p:grpSpPr>
            <a:xfrm>
              <a:off x="1160640" y="3541680"/>
              <a:ext cx="3164400" cy="760680"/>
              <a:chOff x="1160640" y="3541680"/>
              <a:chExt cx="3164400" cy="760680"/>
            </a:xfrm>
          </p:grpSpPr>
          <p:sp>
            <p:nvSpPr>
              <p:cNvPr id="162" name="CustomShape 10"/>
              <p:cNvSpPr/>
              <p:nvPr/>
            </p:nvSpPr>
            <p:spPr>
              <a:xfrm>
                <a:off x="1160640" y="3541680"/>
                <a:ext cx="1872720" cy="760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90000" rIns="90000" tIns="45000" bIns="45000">
                <a:spAutoFit/>
              </a:bodyPr>
              <a:p>
                <a:pPr>
                  <a:lnSpc>
                    <a:spcPct val="100000"/>
                  </a:lnSpc>
                </a:pPr>
                <a:r>
                  <a:rPr b="1" lang="en-US" sz="4400" spc="-151" strike="noStrike">
                    <a:solidFill>
                      <a:srgbClr val="ffffff"/>
                    </a:solidFill>
                    <a:latin typeface="Arial"/>
                    <a:ea typeface="THE명품고딕L"/>
                  </a:rPr>
                  <a:t>LOGIN</a:t>
                </a:r>
                <a:endParaRPr b="0" lang="en-US" sz="4400" spc="-1" strike="noStrike">
                  <a:latin typeface="굴림"/>
                </a:endParaRPr>
              </a:p>
            </p:txBody>
          </p:sp>
          <p:sp>
            <p:nvSpPr>
              <p:cNvPr id="163" name="CustomShape 11"/>
              <p:cNvSpPr/>
              <p:nvPr/>
            </p:nvSpPr>
            <p:spPr>
              <a:xfrm>
                <a:off x="1385640" y="3541680"/>
                <a:ext cx="2939400" cy="760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64" name="CustomShape 12"/>
            <p:cNvSpPr/>
            <p:nvPr/>
          </p:nvSpPr>
          <p:spPr>
            <a:xfrm>
              <a:off x="396360" y="2211120"/>
              <a:ext cx="3172680" cy="13093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8000" spc="-151" strike="noStrike">
                  <a:solidFill>
                    <a:srgbClr val="8ecdcd"/>
                  </a:solidFill>
                  <a:latin typeface="Arial"/>
                  <a:ea typeface="THE명품고딕L"/>
                </a:rPr>
                <a:t>Part 2.</a:t>
              </a:r>
              <a:endParaRPr b="0" lang="en-US" sz="8000" spc="-1" strike="noStrike">
                <a:latin typeface="굴림"/>
              </a:endParaRPr>
            </a:p>
          </p:txBody>
        </p:sp>
        <p:sp>
          <p:nvSpPr>
            <p:cNvPr id="165" name="Line 13"/>
            <p:cNvSpPr/>
            <p:nvPr/>
          </p:nvSpPr>
          <p:spPr>
            <a:xfrm>
              <a:off x="634680" y="3429000"/>
              <a:ext cx="5080320" cy="0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66" name="CustomShape 14"/>
          <p:cNvSpPr/>
          <p:nvPr/>
        </p:nvSpPr>
        <p:spPr>
          <a:xfrm>
            <a:off x="9672120" y="6505560"/>
            <a:ext cx="2493000" cy="21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r">
              <a:lnSpc>
                <a:spcPct val="100000"/>
              </a:lnSpc>
            </a:pPr>
            <a:r>
              <a:rPr b="0" lang="en-US" sz="800" spc="-1" strike="noStrike">
                <a:solidFill>
                  <a:srgbClr val="ffffff"/>
                </a:solidFill>
                <a:latin typeface="나눔스퀘어라운드 Regular"/>
                <a:ea typeface="나눔스퀘어라운드 Regular"/>
              </a:rPr>
              <a:t>Copyrightⓒ. Saebyeol Yu. All Rights Reserved.</a:t>
            </a:r>
            <a:endParaRPr b="0" lang="en-US" sz="800" spc="-1" strike="noStrike">
              <a:latin typeface="굴림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b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stomShape 1"/>
          <p:cNvSpPr/>
          <p:nvPr/>
        </p:nvSpPr>
        <p:spPr>
          <a:xfrm>
            <a:off x="0" y="0"/>
            <a:ext cx="12191760" cy="163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8" name="CustomShape 2"/>
          <p:cNvSpPr/>
          <p:nvPr/>
        </p:nvSpPr>
        <p:spPr>
          <a:xfrm>
            <a:off x="1549440" y="652320"/>
            <a:ext cx="74484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r">
              <a:lnSpc>
                <a:spcPct val="100000"/>
              </a:lnSpc>
            </a:pPr>
            <a:r>
              <a:rPr b="1" lang="en-US" sz="32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2.1</a:t>
            </a:r>
            <a:endParaRPr b="0" lang="en-US" sz="3200" spc="-1" strike="noStrike">
              <a:latin typeface="굴림"/>
            </a:endParaRPr>
          </a:p>
        </p:txBody>
      </p:sp>
      <p:sp>
        <p:nvSpPr>
          <p:cNvPr id="169" name="CustomShape 3"/>
          <p:cNvSpPr/>
          <p:nvPr/>
        </p:nvSpPr>
        <p:spPr>
          <a:xfrm>
            <a:off x="2408040" y="645120"/>
            <a:ext cx="1336320" cy="54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JC</a:t>
            </a: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마켓</a:t>
            </a:r>
            <a:endParaRPr b="0" lang="en-US" sz="3000" spc="-1" strike="noStrike">
              <a:latin typeface="굴림"/>
            </a:endParaRPr>
          </a:p>
        </p:txBody>
      </p:sp>
      <p:sp>
        <p:nvSpPr>
          <p:cNvPr id="170" name="CustomShape 4"/>
          <p:cNvSpPr/>
          <p:nvPr/>
        </p:nvSpPr>
        <p:spPr>
          <a:xfrm>
            <a:off x="2452680" y="1181160"/>
            <a:ext cx="126936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LOGIN</a:t>
            </a:r>
            <a:r>
              <a:rPr b="0" lang="en-US" sz="14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흐름도</a:t>
            </a:r>
            <a:endParaRPr b="0" lang="en-US" sz="1400" spc="-1" strike="noStrike">
              <a:latin typeface="굴림"/>
            </a:endParaRPr>
          </a:p>
        </p:txBody>
      </p:sp>
      <p:pic>
        <p:nvPicPr>
          <p:cNvPr id="171" name="" descr=""/>
          <p:cNvPicPr/>
          <p:nvPr/>
        </p:nvPicPr>
        <p:blipFill>
          <a:blip r:embed="rId1"/>
          <a:stretch/>
        </p:blipFill>
        <p:spPr>
          <a:xfrm>
            <a:off x="2083320" y="1757160"/>
            <a:ext cx="8136360" cy="4727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3a3838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2" name="Group 1"/>
          <p:cNvGrpSpPr/>
          <p:nvPr/>
        </p:nvGrpSpPr>
        <p:grpSpPr>
          <a:xfrm>
            <a:off x="8116920" y="513360"/>
            <a:ext cx="3656520" cy="3695760"/>
            <a:chOff x="8116920" y="513360"/>
            <a:chExt cx="3656520" cy="3695760"/>
          </a:xfrm>
        </p:grpSpPr>
        <p:sp>
          <p:nvSpPr>
            <p:cNvPr id="173" name="CustomShape 2"/>
            <p:cNvSpPr/>
            <p:nvPr/>
          </p:nvSpPr>
          <p:spPr>
            <a:xfrm rot="5400000">
              <a:off x="10521720" y="83196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4" name="CustomShape 3"/>
            <p:cNvSpPr/>
            <p:nvPr/>
          </p:nvSpPr>
          <p:spPr>
            <a:xfrm flipH="1" rot="16200000">
              <a:off x="9135720" y="60588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5" name="CustomShape 4"/>
            <p:cNvSpPr/>
            <p:nvPr/>
          </p:nvSpPr>
          <p:spPr>
            <a:xfrm rot="5400000">
              <a:off x="9384120" y="165708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accent3"/>
            </a:solidFill>
            <a:ln>
              <a:solidFill>
                <a:schemeClr val="accent2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6" name="CustomShape 5"/>
            <p:cNvSpPr/>
            <p:nvPr/>
          </p:nvSpPr>
          <p:spPr>
            <a:xfrm rot="16200000">
              <a:off x="9622080" y="240336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7" name="CustomShape 6"/>
            <p:cNvSpPr/>
            <p:nvPr/>
          </p:nvSpPr>
          <p:spPr>
            <a:xfrm flipH="1" rot="5400000">
              <a:off x="9041760" y="295740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  <p:sp>
          <p:nvSpPr>
            <p:cNvPr id="178" name="CustomShape 7"/>
            <p:cNvSpPr/>
            <p:nvPr/>
          </p:nvSpPr>
          <p:spPr>
            <a:xfrm rot="16200000">
              <a:off x="8024040" y="1555560"/>
              <a:ext cx="1344240" cy="1158840"/>
            </a:xfrm>
            <a:prstGeom prst="triangle">
              <a:avLst>
                <a:gd name="adj" fmla="val 50000"/>
              </a:avLst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/>
          </p:style>
        </p:sp>
      </p:grpSp>
      <p:grpSp>
        <p:nvGrpSpPr>
          <p:cNvPr id="179" name="Group 8"/>
          <p:cNvGrpSpPr/>
          <p:nvPr/>
        </p:nvGrpSpPr>
        <p:grpSpPr>
          <a:xfrm>
            <a:off x="626400" y="2202120"/>
            <a:ext cx="5429160" cy="2091240"/>
            <a:chOff x="626400" y="2202120"/>
            <a:chExt cx="5429160" cy="2091240"/>
          </a:xfrm>
        </p:grpSpPr>
        <p:grpSp>
          <p:nvGrpSpPr>
            <p:cNvPr id="180" name="Group 9"/>
            <p:cNvGrpSpPr/>
            <p:nvPr/>
          </p:nvGrpSpPr>
          <p:grpSpPr>
            <a:xfrm>
              <a:off x="626400" y="3532680"/>
              <a:ext cx="4039200" cy="760680"/>
              <a:chOff x="626400" y="3532680"/>
              <a:chExt cx="4039200" cy="760680"/>
            </a:xfrm>
          </p:grpSpPr>
          <p:sp>
            <p:nvSpPr>
              <p:cNvPr id="181" name="CustomShape 10"/>
              <p:cNvSpPr/>
              <p:nvPr/>
            </p:nvSpPr>
            <p:spPr>
              <a:xfrm>
                <a:off x="626400" y="3532680"/>
                <a:ext cx="3619080" cy="760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  <p:txBody>
              <a:bodyPr wrap="none" lIns="90000" rIns="90000" tIns="45000" bIns="45000">
                <a:spAutoFit/>
              </a:bodyPr>
              <a:p>
                <a:pPr>
                  <a:lnSpc>
                    <a:spcPct val="100000"/>
                  </a:lnSpc>
                </a:pPr>
                <a:r>
                  <a:rPr b="1" lang="en-US" sz="4400" spc="-151" strike="noStrike">
                    <a:solidFill>
                      <a:srgbClr val="ffffff"/>
                    </a:solidFill>
                    <a:latin typeface="Arial"/>
                    <a:ea typeface="THE명품고딕L"/>
                  </a:rPr>
                  <a:t>회원정보 관리</a:t>
                </a:r>
                <a:endParaRPr b="0" lang="en-US" sz="4400" spc="-1" strike="noStrike">
                  <a:latin typeface="굴림"/>
                </a:endParaRPr>
              </a:p>
            </p:txBody>
          </p:sp>
          <p:sp>
            <p:nvSpPr>
              <p:cNvPr id="182" name="CustomShape 11"/>
              <p:cNvSpPr/>
              <p:nvPr/>
            </p:nvSpPr>
            <p:spPr>
              <a:xfrm>
                <a:off x="1726200" y="3532680"/>
                <a:ext cx="2939400" cy="760680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0"/>
              <a:fillRef idx="0"/>
              <a:effectRef idx="0"/>
              <a:fontRef idx="minor"/>
            </p:style>
          </p:sp>
        </p:grpSp>
        <p:sp>
          <p:nvSpPr>
            <p:cNvPr id="183" name="CustomShape 12"/>
            <p:cNvSpPr/>
            <p:nvPr/>
          </p:nvSpPr>
          <p:spPr>
            <a:xfrm>
              <a:off x="736920" y="2202120"/>
              <a:ext cx="3172680" cy="1309320"/>
            </a:xfrm>
            <a:prstGeom prst="rect">
              <a:avLst/>
            </a:prstGeom>
            <a:noFill/>
            <a:ln>
              <a:noFill/>
            </a:ln>
          </p:spPr>
          <p:style>
            <a:lnRef idx="0"/>
            <a:fillRef idx="0"/>
            <a:effectRef idx="0"/>
            <a:fontRef idx="minor"/>
          </p:style>
          <p:txBody>
            <a:bodyPr wrap="none" lIns="90000" rIns="90000" tIns="45000" bIns="45000">
              <a:spAutoFit/>
            </a:bodyPr>
            <a:p>
              <a:pPr>
                <a:lnSpc>
                  <a:spcPct val="100000"/>
                </a:lnSpc>
              </a:pPr>
              <a:r>
                <a:rPr b="1" lang="en-US" sz="8000" spc="-151" strike="noStrike">
                  <a:solidFill>
                    <a:srgbClr val="8ecdcd"/>
                  </a:solidFill>
                  <a:latin typeface="Arial"/>
                  <a:ea typeface="THE명품고딕L"/>
                </a:rPr>
                <a:t>Part 3.</a:t>
              </a:r>
              <a:endParaRPr b="0" lang="en-US" sz="8000" spc="-1" strike="noStrike">
                <a:latin typeface="굴림"/>
              </a:endParaRPr>
            </a:p>
          </p:txBody>
        </p:sp>
        <p:sp>
          <p:nvSpPr>
            <p:cNvPr id="184" name="Line 13"/>
            <p:cNvSpPr/>
            <p:nvPr/>
          </p:nvSpPr>
          <p:spPr>
            <a:xfrm>
              <a:off x="975240" y="3420000"/>
              <a:ext cx="5080320" cy="0"/>
            </a:xfrm>
            <a:prstGeom prst="line">
              <a:avLst/>
            </a:prstGeom>
            <a:ln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/>
          </p:style>
        </p:sp>
      </p:grpSp>
      <p:sp>
        <p:nvSpPr>
          <p:cNvPr id="185" name="CustomShape 14"/>
          <p:cNvSpPr/>
          <p:nvPr/>
        </p:nvSpPr>
        <p:spPr>
          <a:xfrm>
            <a:off x="9672120" y="6505560"/>
            <a:ext cx="2493000" cy="212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r">
              <a:lnSpc>
                <a:spcPct val="100000"/>
              </a:lnSpc>
            </a:pPr>
            <a:r>
              <a:rPr b="0" lang="en-US" sz="800" spc="-1" strike="noStrike">
                <a:solidFill>
                  <a:srgbClr val="ffffff"/>
                </a:solidFill>
                <a:latin typeface="나눔스퀘어라운드 Regular"/>
                <a:ea typeface="나눔스퀘어라운드 Regular"/>
              </a:rPr>
              <a:t>Copyrightⓒ. Saebyeol Yu. All Rights Reserved.</a:t>
            </a:r>
            <a:endParaRPr b="0" lang="en-US" sz="800" spc="-1" strike="noStrike">
              <a:latin typeface="굴림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bfbf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0" y="0"/>
            <a:ext cx="12191760" cy="163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87" name="CustomShape 2"/>
          <p:cNvSpPr/>
          <p:nvPr/>
        </p:nvSpPr>
        <p:spPr>
          <a:xfrm>
            <a:off x="1550160" y="652320"/>
            <a:ext cx="743400" cy="577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 algn="r">
              <a:lnSpc>
                <a:spcPct val="100000"/>
              </a:lnSpc>
            </a:pPr>
            <a:r>
              <a:rPr b="1" lang="en-US" sz="32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3.1</a:t>
            </a:r>
            <a:endParaRPr b="0" lang="en-US" sz="3200" spc="-1" strike="noStrike">
              <a:latin typeface="굴림"/>
            </a:endParaRPr>
          </a:p>
        </p:txBody>
      </p:sp>
      <p:sp>
        <p:nvSpPr>
          <p:cNvPr id="188" name="CustomShape 3"/>
          <p:cNvSpPr/>
          <p:nvPr/>
        </p:nvSpPr>
        <p:spPr>
          <a:xfrm>
            <a:off x="2408040" y="645120"/>
            <a:ext cx="1336320" cy="54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JC</a:t>
            </a:r>
            <a:r>
              <a:rPr b="0" lang="en-US" sz="3000" spc="-151" strike="noStrike">
                <a:solidFill>
                  <a:srgbClr val="5f5e58"/>
                </a:solidFill>
                <a:latin typeface="나눔스퀘어라운드 Regular"/>
                <a:ea typeface="나눔스퀘어라운드 Regular"/>
              </a:rPr>
              <a:t>마켓</a:t>
            </a:r>
            <a:endParaRPr b="0" lang="en-US" sz="3000" spc="-1" strike="noStrike">
              <a:latin typeface="굴림"/>
            </a:endParaRPr>
          </a:p>
        </p:txBody>
      </p:sp>
      <p:sp>
        <p:nvSpPr>
          <p:cNvPr id="189" name="CustomShape 4"/>
          <p:cNvSpPr/>
          <p:nvPr/>
        </p:nvSpPr>
        <p:spPr>
          <a:xfrm>
            <a:off x="2432160" y="1181160"/>
            <a:ext cx="1308960" cy="303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wrap="none" lIns="90000" rIns="90000" tIns="45000" bIns="45000">
            <a:spAutoFit/>
          </a:bodyPr>
          <a:p>
            <a:pPr>
              <a:lnSpc>
                <a:spcPct val="100000"/>
              </a:lnSpc>
            </a:pPr>
            <a:r>
              <a:rPr b="0" lang="en-US" sz="1400" spc="-1" strike="noStrike">
                <a:solidFill>
                  <a:srgbClr val="5f5e58"/>
                </a:solidFill>
                <a:latin typeface="Arial"/>
                <a:ea typeface="나눔스퀘어라운드 Regular"/>
              </a:rPr>
              <a:t>회원정보 관리</a:t>
            </a:r>
            <a:endParaRPr b="0" lang="en-US" sz="1400" spc="-1" strike="noStrike">
              <a:latin typeface="굴림"/>
            </a:endParaRPr>
          </a:p>
        </p:txBody>
      </p:sp>
      <p:pic>
        <p:nvPicPr>
          <p:cNvPr id="190" name="" descr=""/>
          <p:cNvPicPr/>
          <p:nvPr/>
        </p:nvPicPr>
        <p:blipFill>
          <a:blip r:embed="rId1"/>
          <a:stretch/>
        </p:blipFill>
        <p:spPr>
          <a:xfrm>
            <a:off x="1245960" y="2118240"/>
            <a:ext cx="3612960" cy="4013640"/>
          </a:xfrm>
          <a:prstGeom prst="rect">
            <a:avLst/>
          </a:prstGeom>
          <a:ln>
            <a:noFill/>
          </a:ln>
        </p:spPr>
      </p:pic>
      <p:pic>
        <p:nvPicPr>
          <p:cNvPr id="191" name="" descr=""/>
          <p:cNvPicPr/>
          <p:nvPr/>
        </p:nvPicPr>
        <p:blipFill>
          <a:blip r:embed="rId2"/>
          <a:stretch/>
        </p:blipFill>
        <p:spPr>
          <a:xfrm>
            <a:off x="6105600" y="2250360"/>
            <a:ext cx="5341320" cy="3817800"/>
          </a:xfrm>
          <a:prstGeom prst="rect">
            <a:avLst/>
          </a:prstGeom>
          <a:ln>
            <a:noFill/>
          </a:ln>
        </p:spPr>
      </p:pic>
      <p:sp>
        <p:nvSpPr>
          <p:cNvPr id="192" name="TextShape 5"/>
          <p:cNvSpPr txBox="1"/>
          <p:nvPr/>
        </p:nvSpPr>
        <p:spPr>
          <a:xfrm>
            <a:off x="1227960" y="1718640"/>
            <a:ext cx="3066120" cy="318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굴림"/>
              </a:rPr>
              <a:t>회원 가입</a:t>
            </a:r>
            <a:endParaRPr b="0" lang="en-US" sz="1800" spc="-1" strike="noStrike">
              <a:latin typeface="굴림"/>
            </a:endParaRPr>
          </a:p>
        </p:txBody>
      </p:sp>
      <p:sp>
        <p:nvSpPr>
          <p:cNvPr id="193" name="TextShape 6"/>
          <p:cNvSpPr txBox="1"/>
          <p:nvPr/>
        </p:nvSpPr>
        <p:spPr>
          <a:xfrm>
            <a:off x="5701320" y="1712160"/>
            <a:ext cx="3066120" cy="31896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spAutoFit/>
          </a:bodyPr>
          <a:p>
            <a:r>
              <a:rPr b="0" lang="en-US" sz="1800" spc="-1" strike="noStrike">
                <a:latin typeface="굴림"/>
              </a:rPr>
              <a:t>회원정보 수정</a:t>
            </a:r>
            <a:r>
              <a:rPr b="0" lang="en-US" sz="1800" spc="-1" strike="noStrike">
                <a:latin typeface="굴림"/>
              </a:rPr>
              <a:t>&amp; </a:t>
            </a:r>
            <a:r>
              <a:rPr b="0" lang="en-US" sz="1800" spc="-1" strike="noStrike">
                <a:latin typeface="굴림"/>
              </a:rPr>
              <a:t>탈퇴</a:t>
            </a:r>
            <a:endParaRPr b="0" lang="en-US" sz="1800" spc="-1" strike="noStrike">
              <a:latin typeface="굴림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a3838"/>
      </a:dk2>
      <a:lt2>
        <a:srgbClr val="e7e6e6"/>
      </a:lt2>
      <a:accent1>
        <a:srgbClr val="75a99e"/>
      </a:accent1>
      <a:accent2>
        <a:srgbClr val="49a6a6"/>
      </a:accent2>
      <a:accent3>
        <a:srgbClr val="e1e6d7"/>
      </a:accent3>
      <a:accent4>
        <a:srgbClr val="5f5e58"/>
      </a:accent4>
      <a:accent5>
        <a:srgbClr val="544f4d"/>
      </a:accent5>
      <a:accent6>
        <a:srgbClr val="e0eaf7"/>
      </a:accent6>
      <a:hlink>
        <a:srgbClr val="fcbb04"/>
      </a:hlink>
      <a:folHlink>
        <a:srgbClr val="fcbb0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3a3838"/>
      </a:dk2>
      <a:lt2>
        <a:srgbClr val="e7e6e6"/>
      </a:lt2>
      <a:accent1>
        <a:srgbClr val="75a99e"/>
      </a:accent1>
      <a:accent2>
        <a:srgbClr val="49a6a6"/>
      </a:accent2>
      <a:accent3>
        <a:srgbClr val="e1e6d7"/>
      </a:accent3>
      <a:accent4>
        <a:srgbClr val="5f5e58"/>
      </a:accent4>
      <a:accent5>
        <a:srgbClr val="544f4d"/>
      </a:accent5>
      <a:accent6>
        <a:srgbClr val="e0eaf7"/>
      </a:accent6>
      <a:hlink>
        <a:srgbClr val="fcbb04"/>
      </a:hlink>
      <a:folHlink>
        <a:srgbClr val="fcbb04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1217</TotalTime>
  <Application>Neat_Office/6.2.8.2$Windows_x86 LibreOffice_project/</Application>
  <Words>575</Words>
  <Paragraphs>210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2015-07-07T04:48:58Z</dcterms:created>
  <dc:creator>Saebyeol Yu</dc:creator>
  <dc:description/>
  <dc:language>ko-KR</dc:language>
  <cp:lastModifiedBy/>
  <dcterms:modified xsi:type="dcterms:W3CDTF">2021-12-10T14:21:21Z</dcterms:modified>
  <cp:revision>51</cp:revision>
  <dc:subject/>
  <dc:title>PowerPoint 프레젠테이션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와이드스크린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19</vt:i4>
  </property>
</Properties>
</file>